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23/05/2024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23/05/2024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23/05/2024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23/05/2024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23/05/2024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23/05/2024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Summer 2 – Were all going on a </a:t>
            </a:r>
            <a:r>
              <a:rPr lang="en-GB" sz="1600" b="1" smtClean="0">
                <a:latin typeface="Arial" panose="020B0604020202020204" pitchFamily="34" charset="0"/>
                <a:cs typeface="Arial" panose="020B0604020202020204" pitchFamily="34" charset="0"/>
              </a:rPr>
              <a:t>Summer Holiday!</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In our P4C sessions we will be doing ‘big thinking’ to answer questions such as ‘should we eat chocolate and sweets for every meal?” </a:t>
            </a:r>
            <a:endParaRPr lang="en-GB" sz="1100" dirty="0" smtClean="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When </a:t>
            </a:r>
            <a:r>
              <a:rPr lang="en-GB" sz="1100" dirty="0">
                <a:latin typeface="Arial" panose="020B0604020202020204" pitchFamily="34" charset="0"/>
                <a:cs typeface="Arial" panose="020B0604020202020204" pitchFamily="34" charset="0"/>
              </a:rPr>
              <a:t>we play in the provision we will be engaging in sustained shared thinking this means we will work together in a small group or pair to solve problems or extend a storyline, we will listen to each other and respond appropriately.</a:t>
            </a: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endParaRPr lang="en-GB" sz="1100" b="1" dirty="0" smtClean="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be discussing which foods are healthy, how to look after our teeth, why we should exercise and the importance of getting lots of </a:t>
            </a:r>
            <a:r>
              <a:rPr lang="en-GB" sz="1100" dirty="0" smtClean="0">
                <a:latin typeface="Arial" panose="020B0604020202020204" pitchFamily="34" charset="0"/>
                <a:cs typeface="Arial" panose="020B0604020202020204" pitchFamily="34" charset="0"/>
              </a:rPr>
              <a:t>sleep. We will learn a Summer holiday dance which we will perform at our big finish.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smtClean="0">
                <a:latin typeface="Arial" panose="020B0604020202020204" pitchFamily="34" charset="0"/>
                <a:cs typeface="Arial" panose="020B0604020202020204" pitchFamily="34" charset="0"/>
              </a:rPr>
              <a:t>In our stories for talking sessions we will be reading the story ‘We all go Travelling by’. We will read fiction and non- fiction books linked to our themes of pirates, under the sea, transport and holidays. We will be writing lists of items to take on holiday and postcards from places we have visited.  </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We will be ordering items by length using the words ‘longer than’ and ‘ shorter than’. We will be practising 1-1 counting different amounts and recalling what the total amount was. We will continue to name 2D shapes and say how many sides and corners they have.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endParaRPr lang="en-GB" sz="1100" b="1" dirty="0" smtClean="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talk about our past experiences we have had with our families for example holidays we have been </a:t>
            </a:r>
            <a:r>
              <a:rPr lang="en-GB" sz="1100" dirty="0" smtClean="0">
                <a:latin typeface="Arial" panose="020B0604020202020204" pitchFamily="34" charset="0"/>
                <a:cs typeface="Arial" panose="020B0604020202020204" pitchFamily="34" charset="0"/>
              </a:rPr>
              <a:t>on, what country we went to, </a:t>
            </a:r>
            <a:r>
              <a:rPr lang="en-GB" sz="1100" dirty="0">
                <a:latin typeface="Arial" panose="020B0604020202020204" pitchFamily="34" charset="0"/>
                <a:cs typeface="Arial" panose="020B0604020202020204" pitchFamily="34" charset="0"/>
              </a:rPr>
              <a:t>who we went with and what we did while we were there.  </a:t>
            </a:r>
            <a:r>
              <a:rPr lang="en-GB" sz="1100" dirty="0" smtClean="0">
                <a:latin typeface="Arial" panose="020B0604020202020204" pitchFamily="34" charset="0"/>
                <a:cs typeface="Arial" panose="020B0604020202020204" pitchFamily="34" charset="0"/>
              </a:rPr>
              <a:t>We will again go for a walk around our school grounds comparing what the trees and plants look like in Summer compared to when we went in Autumn, Winter and Spring. Our oldest nursery children will get to experience a visit to the seaside where they will enjoy time on the beach, chip shop dinner, a donkey ride and an ice cream. We will compare what the seaside looks like compared to </a:t>
            </a:r>
            <a:r>
              <a:rPr lang="en-GB" sz="1100" dirty="0" err="1" smtClean="0">
                <a:latin typeface="Arial" panose="020B0604020202020204" pitchFamily="34" charset="0"/>
                <a:cs typeface="Arial" panose="020B0604020202020204" pitchFamily="34" charset="0"/>
              </a:rPr>
              <a:t>Shirecliffe</a:t>
            </a:r>
            <a:r>
              <a:rPr lang="en-GB" sz="110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smtClean="0">
                <a:latin typeface="Arial" panose="020B0604020202020204" pitchFamily="34" charset="0"/>
                <a:cs typeface="Arial" panose="020B0604020202020204" pitchFamily="34" charset="0"/>
              </a:rPr>
              <a:t>We will be learning some seaside songs to perform for our big finish. We will use materials on our creative workshop to create 3D transport such as a train. </a:t>
            </a:r>
            <a:r>
              <a:rPr lang="en-GB" sz="1100" dirty="0">
                <a:latin typeface="Arial" panose="020B0604020202020204" pitchFamily="34" charset="0"/>
                <a:cs typeface="Arial" panose="020B0604020202020204" pitchFamily="34" charset="0"/>
              </a:rPr>
              <a:t>We will take on different roles with our friends in our beach, ice cream shop, camping and train station role play areas, communicating in role. </a:t>
            </a:r>
          </a:p>
          <a:p>
            <a:pPr algn="ctr"/>
            <a:endParaRPr lang="en-GB" sz="11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109091"/>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Talk to your child about any holidays they have been on, where they went to, who with, how they travelled there and what they did. You could send photos into nursery to help your child to talk about their holiday.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 could write holiday lists together at home with your child helping you to hear the initial sound at the start of each word.</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 could find long and short objects around your home and use the words ‘longer than’ and ‘shorter than’ to compare them. You could also practice 1-1 counting of objects saying a number name as you touch an object.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b="1" dirty="0" smtClean="0">
                <a:latin typeface="Arial" panose="020B0604020202020204" pitchFamily="34" charset="0"/>
                <a:cs typeface="Arial" panose="020B0604020202020204" pitchFamily="34" charset="0"/>
              </a:rPr>
              <a:t>Stories for Talking vocabulary- plane, train, bus, car, lorry, boat, bike, motorbike, fly, sail, ride, drive, fast, slow</a:t>
            </a:r>
          </a:p>
          <a:p>
            <a:pPr algn="ctr"/>
            <a:r>
              <a:rPr lang="en-GB" sz="1200" b="1" dirty="0" smtClean="0">
                <a:latin typeface="Arial" panose="020B0604020202020204" pitchFamily="34" charset="0"/>
                <a:cs typeface="Arial" panose="020B0604020202020204" pitchFamily="34" charset="0"/>
              </a:rPr>
              <a:t>Lobster, octopus, sting ray, whale, swordfish, snorkel, dive, coral</a:t>
            </a:r>
          </a:p>
          <a:p>
            <a:pPr algn="ctr"/>
            <a:r>
              <a:rPr lang="en-GB" sz="1200" b="1" dirty="0" smtClean="0">
                <a:latin typeface="Arial" panose="020B0604020202020204" pitchFamily="34" charset="0"/>
                <a:cs typeface="Arial" panose="020B0604020202020204" pitchFamily="34" charset="0"/>
              </a:rPr>
              <a:t>Treasure, map, compass, gangplank, telescope, parrot, island</a:t>
            </a:r>
          </a:p>
          <a:p>
            <a:pPr algn="ctr"/>
            <a:r>
              <a:rPr lang="en-GB" sz="1200" b="1" dirty="0" smtClean="0">
                <a:latin typeface="Arial" panose="020B0604020202020204" pitchFamily="34" charset="0"/>
                <a:cs typeface="Arial" panose="020B0604020202020204" pitchFamily="34" charset="0"/>
              </a:rPr>
              <a:t>Suitcase, sun cream, travel, passport, ticket, abroad, packing, hotel, caravan, tent, camping, donkey, bucket, spade, sandcastle</a:t>
            </a:r>
          </a:p>
          <a:p>
            <a:pPr algn="ct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Our selfie home learning this half term will be to have a transport selfie this could be on a plane, train, bus or car etc.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4801314"/>
          </a:xfrm>
          <a:prstGeom prst="rect">
            <a:avLst/>
          </a:prstGeom>
          <a:noFill/>
        </p:spPr>
        <p:txBody>
          <a:bodyPr wrap="square" rtlCol="0">
            <a:spAutoFit/>
          </a:bodyPr>
          <a:lstStyle/>
          <a:p>
            <a:pPr algn="ctr"/>
            <a:r>
              <a:rPr lang="en-GB" b="1" dirty="0" smtClean="0"/>
              <a:t>Key Dates for the half term</a:t>
            </a:r>
            <a:endParaRPr lang="en-GB" b="1" dirty="0"/>
          </a:p>
          <a:p>
            <a:r>
              <a:rPr lang="en-GB" b="1" dirty="0" smtClean="0"/>
              <a:t>Monday 3</a:t>
            </a:r>
            <a:r>
              <a:rPr lang="en-GB" b="1" baseline="30000" dirty="0" smtClean="0"/>
              <a:t>rd</a:t>
            </a:r>
            <a:r>
              <a:rPr lang="en-GB" b="1" dirty="0" smtClean="0"/>
              <a:t> June- </a:t>
            </a:r>
            <a:r>
              <a:rPr lang="en-GB" dirty="0" smtClean="0"/>
              <a:t>Back to school.</a:t>
            </a:r>
          </a:p>
          <a:p>
            <a:endParaRPr lang="en-GB" dirty="0"/>
          </a:p>
          <a:p>
            <a:r>
              <a:rPr lang="en-GB" b="1" dirty="0" smtClean="0"/>
              <a:t>Wednesday 5</a:t>
            </a:r>
            <a:r>
              <a:rPr lang="en-GB" b="1" baseline="30000" dirty="0" smtClean="0"/>
              <a:t>th</a:t>
            </a:r>
            <a:r>
              <a:rPr lang="en-GB" b="1" dirty="0" smtClean="0"/>
              <a:t> and Thursday 6</a:t>
            </a:r>
            <a:r>
              <a:rPr lang="en-GB" b="1" baseline="30000" dirty="0" smtClean="0"/>
              <a:t>th</a:t>
            </a:r>
            <a:r>
              <a:rPr lang="en-GB" b="1" dirty="0" smtClean="0"/>
              <a:t> June- </a:t>
            </a:r>
            <a:r>
              <a:rPr lang="en-GB" dirty="0" smtClean="0"/>
              <a:t>Nursery closed for staff training. </a:t>
            </a:r>
            <a:endParaRPr lang="en-GB" b="1" dirty="0" smtClean="0"/>
          </a:p>
          <a:p>
            <a:endParaRPr lang="en-GB" dirty="0" smtClean="0"/>
          </a:p>
          <a:p>
            <a:r>
              <a:rPr lang="en-GB" b="1" dirty="0" smtClean="0"/>
              <a:t>Wednesday 12</a:t>
            </a:r>
            <a:r>
              <a:rPr lang="en-GB" b="1" baseline="30000" dirty="0" smtClean="0"/>
              <a:t>th</a:t>
            </a:r>
            <a:r>
              <a:rPr lang="en-GB" b="1" dirty="0" smtClean="0"/>
              <a:t> June AM- </a:t>
            </a:r>
            <a:r>
              <a:rPr lang="en-GB" dirty="0" smtClean="0"/>
              <a:t>Sports Day for all nursery children. Nursery closed in the afternoon. </a:t>
            </a:r>
            <a:endParaRPr lang="en-GB" b="1" dirty="0" smtClean="0"/>
          </a:p>
          <a:p>
            <a:endParaRPr lang="en-GB" dirty="0" smtClean="0"/>
          </a:p>
          <a:p>
            <a:r>
              <a:rPr lang="en-GB" b="1" dirty="0" smtClean="0"/>
              <a:t>Wednesday 26</a:t>
            </a:r>
            <a:r>
              <a:rPr lang="en-GB" b="1" baseline="30000" dirty="0" smtClean="0"/>
              <a:t>th</a:t>
            </a:r>
            <a:r>
              <a:rPr lang="en-GB" b="1" dirty="0" smtClean="0"/>
              <a:t> June- </a:t>
            </a:r>
            <a:r>
              <a:rPr lang="en-GB" dirty="0" smtClean="0"/>
              <a:t>Class Photos.</a:t>
            </a:r>
            <a:endParaRPr lang="en-GB" b="1" dirty="0" smtClean="0"/>
          </a:p>
          <a:p>
            <a:endParaRPr lang="en-GB" b="1" dirty="0"/>
          </a:p>
          <a:p>
            <a:r>
              <a:rPr lang="en-GB" b="1" dirty="0" smtClean="0"/>
              <a:t>Wednesday 3</a:t>
            </a:r>
            <a:r>
              <a:rPr lang="en-GB" b="1" baseline="30000" dirty="0" smtClean="0"/>
              <a:t>rd</a:t>
            </a:r>
            <a:r>
              <a:rPr lang="en-GB" b="1" dirty="0" smtClean="0"/>
              <a:t> July- </a:t>
            </a:r>
            <a:r>
              <a:rPr lang="en-GB" dirty="0" smtClean="0"/>
              <a:t>Inset day 5/5 School closed.</a:t>
            </a:r>
          </a:p>
          <a:p>
            <a:endParaRPr lang="en-GB" dirty="0"/>
          </a:p>
          <a:p>
            <a:r>
              <a:rPr lang="en-GB" b="1" dirty="0" smtClean="0"/>
              <a:t>Wednesday 10</a:t>
            </a:r>
            <a:r>
              <a:rPr lang="en-GB" b="1" baseline="30000" dirty="0" smtClean="0"/>
              <a:t>th</a:t>
            </a:r>
            <a:r>
              <a:rPr lang="en-GB" b="1" dirty="0" smtClean="0"/>
              <a:t> July- </a:t>
            </a:r>
            <a:r>
              <a:rPr lang="en-GB" dirty="0"/>
              <a:t>Cleethorpes visit for older children. Nursery closed for younger </a:t>
            </a:r>
            <a:r>
              <a:rPr lang="en-GB" dirty="0" smtClean="0"/>
              <a:t>children and children not going on the visit.</a:t>
            </a:r>
            <a:endParaRPr lang="en-GB" b="1" dirty="0" smtClean="0"/>
          </a:p>
          <a:p>
            <a:endParaRPr lang="en-GB" dirty="0" smtClean="0"/>
          </a:p>
          <a:p>
            <a:r>
              <a:rPr lang="en-GB" b="1" dirty="0" smtClean="0"/>
              <a:t>Wednesday 17</a:t>
            </a:r>
            <a:r>
              <a:rPr lang="en-GB" b="1" baseline="30000" dirty="0" smtClean="0"/>
              <a:t>th</a:t>
            </a:r>
            <a:r>
              <a:rPr lang="en-GB" b="1" dirty="0" smtClean="0"/>
              <a:t> July- </a:t>
            </a:r>
            <a:r>
              <a:rPr lang="en-GB" dirty="0" smtClean="0"/>
              <a:t>Carnival.</a:t>
            </a:r>
          </a:p>
          <a:p>
            <a:endParaRPr lang="en-GB" b="1" dirty="0"/>
          </a:p>
          <a:p>
            <a:r>
              <a:rPr lang="en-GB" b="1" dirty="0" smtClean="0"/>
              <a:t>Tuesday 23</a:t>
            </a:r>
            <a:r>
              <a:rPr lang="en-GB" b="1" baseline="30000" dirty="0" smtClean="0"/>
              <a:t>rd</a:t>
            </a:r>
            <a:r>
              <a:rPr lang="en-GB" b="1" dirty="0" smtClean="0"/>
              <a:t> July- </a:t>
            </a:r>
            <a:r>
              <a:rPr lang="en-GB" dirty="0" smtClean="0"/>
              <a:t>Break up for Summer holidays.</a:t>
            </a:r>
            <a:endParaRPr lang="en-GB" b="1" dirty="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6" name="Picture 5"/>
          <p:cNvPicPr/>
          <p:nvPr/>
        </p:nvPicPr>
        <p:blipFill>
          <a:blip r:embed="rId5" cstate="print">
            <a:extLst>
              <a:ext uri="{28A0092B-C50C-407E-A947-70E740481C1C}">
                <a14:useLocalDpi xmlns:a14="http://schemas.microsoft.com/office/drawing/2010/main" val="0"/>
              </a:ext>
            </a:extLst>
          </a:blip>
          <a:stretch>
            <a:fillRect/>
          </a:stretch>
        </p:blipFill>
        <p:spPr>
          <a:xfrm rot="5400000">
            <a:off x="10148088" y="3943829"/>
            <a:ext cx="1869441" cy="1474470"/>
          </a:xfrm>
          <a:prstGeom prst="rect">
            <a:avLst/>
          </a:prstGeom>
        </p:spPr>
      </p:pic>
      <p:pic>
        <p:nvPicPr>
          <p:cNvPr id="7" name="Picture 6" descr="W:\Media\Pictures - do not move!\nursery\Nursery booklet\IMG_1779.JPG"/>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smtClean="0"/>
              <a:t>Danielle Houghton</a:t>
            </a:r>
          </a:p>
          <a:p>
            <a:pPr algn="ctr"/>
            <a:r>
              <a:rPr lang="en-GB" dirty="0" smtClean="0"/>
              <a:t>Teacher</a:t>
            </a:r>
            <a:endParaRPr lang="en-GB" dirty="0"/>
          </a:p>
        </p:txBody>
      </p:sp>
      <p:sp>
        <p:nvSpPr>
          <p:cNvPr id="9" name="TextBox 8"/>
          <p:cNvSpPr txBox="1"/>
          <p:nvPr/>
        </p:nvSpPr>
        <p:spPr>
          <a:xfrm>
            <a:off x="2085394" y="3480734"/>
            <a:ext cx="1596886" cy="1200329"/>
          </a:xfrm>
          <a:prstGeom prst="rect">
            <a:avLst/>
          </a:prstGeom>
          <a:noFill/>
        </p:spPr>
        <p:txBody>
          <a:bodyPr wrap="square" rtlCol="0">
            <a:spAutoFit/>
          </a:bodyPr>
          <a:lstStyle/>
          <a:p>
            <a:pPr algn="ctr"/>
            <a:r>
              <a:rPr lang="en-GB" dirty="0" smtClean="0"/>
              <a:t>Diane</a:t>
            </a:r>
          </a:p>
          <a:p>
            <a:pPr algn="ctr"/>
            <a:r>
              <a:rPr lang="en-GB" dirty="0" smtClean="0"/>
              <a:t>Fenton</a:t>
            </a:r>
          </a:p>
          <a:p>
            <a:pPr algn="ctr"/>
            <a:r>
              <a:rPr lang="en-GB" dirty="0" smtClean="0"/>
              <a:t>Teaching Assistant</a:t>
            </a:r>
            <a:endParaRPr lang="en-GB" dirty="0"/>
          </a:p>
        </p:txBody>
      </p:sp>
      <p:sp>
        <p:nvSpPr>
          <p:cNvPr id="12" name="TextBox 11"/>
          <p:cNvSpPr txBox="1"/>
          <p:nvPr/>
        </p:nvSpPr>
        <p:spPr>
          <a:xfrm>
            <a:off x="3682279" y="3396343"/>
            <a:ext cx="2085089" cy="940747"/>
          </a:xfrm>
          <a:prstGeom prst="rect">
            <a:avLst/>
          </a:prstGeom>
          <a:noFill/>
        </p:spPr>
        <p:txBody>
          <a:bodyPr wrap="square" rtlCol="0">
            <a:spAutoFit/>
          </a:bodyPr>
          <a:lstStyle/>
          <a:p>
            <a:pPr algn="ctr"/>
            <a:r>
              <a:rPr lang="en-GB" dirty="0" smtClean="0"/>
              <a:t>Lisa Howson</a:t>
            </a:r>
          </a:p>
          <a:p>
            <a:pPr algn="ctr"/>
            <a:r>
              <a:rPr lang="en-GB" dirty="0" smtClean="0"/>
              <a:t>Teaching Assistant Monday/ Tuesday</a:t>
            </a:r>
            <a:endParaRPr lang="en-GB" dirty="0"/>
          </a:p>
        </p:txBody>
      </p:sp>
      <p:sp>
        <p:nvSpPr>
          <p:cNvPr id="13" name="TextBox 12"/>
          <p:cNvSpPr txBox="1"/>
          <p:nvPr/>
        </p:nvSpPr>
        <p:spPr>
          <a:xfrm>
            <a:off x="8439573" y="3480734"/>
            <a:ext cx="1429325" cy="1200329"/>
          </a:xfrm>
          <a:prstGeom prst="rect">
            <a:avLst/>
          </a:prstGeom>
          <a:noFill/>
        </p:spPr>
        <p:txBody>
          <a:bodyPr wrap="square" rtlCol="0">
            <a:spAutoFit/>
          </a:bodyPr>
          <a:lstStyle/>
          <a:p>
            <a:pPr algn="ctr"/>
            <a:r>
              <a:rPr lang="en-GB" dirty="0" smtClean="0"/>
              <a:t>Kai Bond Apprentice</a:t>
            </a:r>
          </a:p>
          <a:p>
            <a:pPr algn="ctr"/>
            <a:r>
              <a:rPr lang="en-GB" dirty="0" smtClean="0"/>
              <a:t>Teaching Assistant</a:t>
            </a:r>
            <a:endParaRPr lang="en-GB" dirty="0"/>
          </a:p>
        </p:txBody>
      </p:sp>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8203467" y="1860734"/>
            <a:ext cx="1856108" cy="1383895"/>
          </a:xfrm>
          <a:prstGeom prst="rect">
            <a:avLst/>
          </a:prstGeom>
        </p:spPr>
      </p:pic>
      <p:pic>
        <p:nvPicPr>
          <p:cNvPr id="1026" name="Picture 2" descr="DSCF196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32869" y="821736"/>
            <a:ext cx="1550125"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Jodie </a:t>
            </a:r>
            <a:r>
              <a:rPr lang="en-GB" dirty="0" err="1" smtClean="0"/>
              <a:t>Moxam</a:t>
            </a:r>
            <a:r>
              <a:rPr lang="en-GB" dirty="0" smtClean="0"/>
              <a:t> HLTA</a:t>
            </a:r>
            <a:endParaRPr lang="en-GB" dirty="0"/>
          </a:p>
        </p:txBody>
      </p:sp>
      <p:sp>
        <p:nvSpPr>
          <p:cNvPr id="16" name="TextBox 15"/>
          <p:cNvSpPr txBox="1"/>
          <p:nvPr/>
        </p:nvSpPr>
        <p:spPr>
          <a:xfrm>
            <a:off x="394105" y="5747657"/>
            <a:ext cx="1443522" cy="923330"/>
          </a:xfrm>
          <a:prstGeom prst="rect">
            <a:avLst/>
          </a:prstGeom>
          <a:noFill/>
        </p:spPr>
        <p:txBody>
          <a:bodyPr wrap="square" rtlCol="0">
            <a:spAutoFit/>
          </a:bodyPr>
          <a:lstStyle/>
          <a:p>
            <a:pPr algn="ctr"/>
            <a:r>
              <a:rPr lang="en-GB" dirty="0" smtClean="0"/>
              <a:t>Danielle Page</a:t>
            </a:r>
          </a:p>
          <a:p>
            <a:pPr algn="ctr"/>
            <a:r>
              <a:rPr lang="en-GB" dirty="0" smtClean="0"/>
              <a:t>Teaching Assistant</a:t>
            </a:r>
            <a:endParaRPr lang="en-GB" dirty="0"/>
          </a:p>
        </p:txBody>
      </p:sp>
      <p:sp>
        <p:nvSpPr>
          <p:cNvPr id="17" name="TextBox 16"/>
          <p:cNvSpPr txBox="1"/>
          <p:nvPr/>
        </p:nvSpPr>
        <p:spPr>
          <a:xfrm>
            <a:off x="10345573" y="5747657"/>
            <a:ext cx="1474471" cy="923330"/>
          </a:xfrm>
          <a:prstGeom prst="rect">
            <a:avLst/>
          </a:prstGeom>
          <a:noFill/>
        </p:spPr>
        <p:txBody>
          <a:bodyPr wrap="square" rtlCol="0">
            <a:spAutoFit/>
          </a:bodyPr>
          <a:lstStyle/>
          <a:p>
            <a:pPr algn="ctr"/>
            <a:r>
              <a:rPr lang="en-GB" dirty="0" smtClean="0"/>
              <a:t>Emily </a:t>
            </a:r>
            <a:r>
              <a:rPr lang="en-GB" dirty="0" err="1" smtClean="0"/>
              <a:t>Stenton</a:t>
            </a:r>
            <a:endParaRPr lang="en-GB" dirty="0" smtClean="0"/>
          </a:p>
          <a:p>
            <a:pPr algn="ctr"/>
            <a:r>
              <a:rPr lang="en-GB" dirty="0" smtClean="0"/>
              <a:t>Teaching Assistant</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smtClean="0">
                <a:solidFill>
                  <a:srgbClr val="00B0F0"/>
                </a:solidFill>
                <a:latin typeface="Arial" panose="020B0604020202020204" pitchFamily="34" charset="0"/>
                <a:cs typeface="Arial" panose="020B0604020202020204" pitchFamily="34" charset="0"/>
              </a:rPr>
              <a:t>Meet the F1 Team</a:t>
            </a:r>
            <a:endParaRPr lang="en-GB" sz="6000" b="1" dirty="0">
              <a:solidFill>
                <a:srgbClr val="00B0F0"/>
              </a:solidFill>
              <a:latin typeface="Arial" panose="020B0604020202020204" pitchFamily="34" charset="0"/>
              <a:cs typeface="Arial" panose="020B0604020202020204" pitchFamily="34" charset="0"/>
            </a:endParaRPr>
          </a:p>
        </p:txBody>
      </p:sp>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6143304" y="1803749"/>
            <a:ext cx="1856109" cy="1497872"/>
          </a:xfrm>
          <a:prstGeom prst="rect">
            <a:avLst/>
          </a:prstGeom>
        </p:spPr>
      </p:pic>
      <p:sp>
        <p:nvSpPr>
          <p:cNvPr id="20" name="TextBox 19"/>
          <p:cNvSpPr txBox="1"/>
          <p:nvPr/>
        </p:nvSpPr>
        <p:spPr>
          <a:xfrm>
            <a:off x="6008706" y="3480734"/>
            <a:ext cx="1954192" cy="1200329"/>
          </a:xfrm>
          <a:prstGeom prst="rect">
            <a:avLst/>
          </a:prstGeom>
          <a:noFill/>
        </p:spPr>
        <p:txBody>
          <a:bodyPr wrap="square" rtlCol="0">
            <a:spAutoFit/>
          </a:bodyPr>
          <a:lstStyle/>
          <a:p>
            <a:r>
              <a:rPr lang="en-GB" dirty="0" smtClean="0"/>
              <a:t>Stacey Beresford Teaching Assistant Wednesday/ Thursday/ Friday</a:t>
            </a:r>
            <a:endParaRPr lang="en-GB" dirty="0"/>
          </a:p>
        </p:txBody>
      </p:sp>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181144" y="3959303"/>
            <a:ext cx="1869442" cy="1443522"/>
          </a:xfrm>
          <a:prstGeom prst="rect">
            <a:avLst/>
          </a:prstGeom>
        </p:spPr>
      </p:pic>
    </p:spTree>
    <p:extLst>
      <p:ext uri="{BB962C8B-B14F-4D97-AF65-F5344CB8AC3E}">
        <p14:creationId xmlns:p14="http://schemas.microsoft.com/office/powerpoint/2010/main" val="3325146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1263</TotalTime>
  <Words>843</Words>
  <Application>Microsoft Office PowerPoint</Application>
  <PresentationFormat>Widescreen</PresentationFormat>
  <Paragraphs>73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HoughtonD</cp:lastModifiedBy>
  <cp:revision>130</cp:revision>
  <dcterms:created xsi:type="dcterms:W3CDTF">2021-08-06T08:19:36Z</dcterms:created>
  <dcterms:modified xsi:type="dcterms:W3CDTF">2024-05-23T18:08:51Z</dcterms:modified>
</cp:coreProperties>
</file>