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29/08/2025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29/08/2025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29/08/2025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29/08/2025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29/08/2025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29/08/2025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29/08/2025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29/08/2025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29/08/2025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29/08/2025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29/08/2025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29/08/2025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F1 -  Autumn 1 – We are Family!</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954381"/>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Personal, Social and Emotional Development</a:t>
            </a:r>
          </a:p>
          <a:p>
            <a:pPr algn="ctr"/>
            <a:r>
              <a:rPr lang="en-GB" sz="1100" dirty="0">
                <a:latin typeface="Arial" panose="020B0604020202020204" pitchFamily="34" charset="0"/>
                <a:cs typeface="Arial" panose="020B0604020202020204" pitchFamily="34" charset="0"/>
              </a:rPr>
              <a:t>We will welcome our new children into nursery and help them to settle in, make friends and have lots of fun! </a:t>
            </a:r>
          </a:p>
          <a:p>
            <a:pPr algn="ctr"/>
            <a:r>
              <a:rPr lang="en-GB" sz="1100" dirty="0" smtClean="0">
                <a:latin typeface="Arial" panose="020B0604020202020204" pitchFamily="34" charset="0"/>
                <a:cs typeface="Arial" panose="020B0604020202020204" pitchFamily="34" charset="0"/>
              </a:rPr>
              <a:t>We will explore our emotions using the book ‘The </a:t>
            </a:r>
            <a:r>
              <a:rPr lang="en-GB" sz="1100" dirty="0">
                <a:latin typeface="Arial" panose="020B0604020202020204" pitchFamily="34" charset="0"/>
                <a:cs typeface="Arial" panose="020B0604020202020204" pitchFamily="34" charset="0"/>
              </a:rPr>
              <a:t>C</a:t>
            </a:r>
            <a:r>
              <a:rPr lang="en-GB" sz="1100" dirty="0" smtClean="0">
                <a:latin typeface="Arial" panose="020B0604020202020204" pitchFamily="34" charset="0"/>
                <a:cs typeface="Arial" panose="020B0604020202020204" pitchFamily="34" charset="0"/>
              </a:rPr>
              <a:t>olour Monster’</a:t>
            </a: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In </a:t>
            </a:r>
            <a:r>
              <a:rPr lang="en-GB" sz="1100" dirty="0">
                <a:latin typeface="Arial" panose="020B0604020202020204" pitchFamily="34" charset="0"/>
                <a:cs typeface="Arial" panose="020B0604020202020204" pitchFamily="34" charset="0"/>
              </a:rPr>
              <a:t>our circle times we will find out about our new children, what they like to play with, who is in their </a:t>
            </a:r>
            <a:r>
              <a:rPr lang="en-GB" sz="1100" dirty="0" smtClean="0">
                <a:latin typeface="Arial" panose="020B0604020202020204" pitchFamily="34" charset="0"/>
                <a:cs typeface="Arial" panose="020B0604020202020204" pitchFamily="34" charset="0"/>
              </a:rPr>
              <a:t>family, their favourite food, TV shows </a:t>
            </a:r>
            <a:r>
              <a:rPr lang="en-GB" sz="1100" dirty="0">
                <a:latin typeface="Arial" panose="020B0604020202020204" pitchFamily="34" charset="0"/>
                <a:cs typeface="Arial" panose="020B0604020202020204" pitchFamily="34" charset="0"/>
              </a:rPr>
              <a:t>and things they do at home.</a:t>
            </a:r>
          </a:p>
          <a:p>
            <a:pPr algn="ctr"/>
            <a:r>
              <a:rPr lang="en-GB" sz="1100" dirty="0">
                <a:latin typeface="Arial" panose="020B0604020202020204" pitchFamily="34" charset="0"/>
                <a:cs typeface="Arial" panose="020B0604020202020204" pitchFamily="34" charset="0"/>
              </a:rPr>
              <a:t>We will find out about the celebration of Eid and compare it to the celebration of Christmas, talking about any similarities and differences. </a:t>
            </a:r>
          </a:p>
          <a:p>
            <a:pPr algn="ct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2292935"/>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In our PE </a:t>
            </a:r>
            <a:r>
              <a:rPr lang="en-GB" sz="1100" dirty="0" smtClean="0">
                <a:latin typeface="Arial" panose="020B0604020202020204" pitchFamily="34" charset="0"/>
                <a:cs typeface="Arial" panose="020B0604020202020204" pitchFamily="34" charset="0"/>
              </a:rPr>
              <a:t>sessions</a:t>
            </a:r>
            <a:r>
              <a:rPr lang="en-GB" sz="1100" dirty="0">
                <a:latin typeface="Arial" panose="020B0604020202020204" pitchFamily="34" charset="0"/>
                <a:cs typeface="Arial" panose="020B0604020202020204" pitchFamily="34" charset="0"/>
              </a:rPr>
              <a:t> </a:t>
            </a:r>
            <a:r>
              <a:rPr lang="en-GB" sz="1100" dirty="0" smtClean="0">
                <a:latin typeface="Arial" panose="020B0604020202020204" pitchFamily="34" charset="0"/>
                <a:cs typeface="Arial" panose="020B0604020202020204" pitchFamily="34" charset="0"/>
              </a:rPr>
              <a:t>we will develop our </a:t>
            </a:r>
            <a:r>
              <a:rPr lang="en-GB" sz="1100" dirty="0">
                <a:latin typeface="Arial" panose="020B0604020202020204" pitchFamily="34" charset="0"/>
                <a:cs typeface="Arial" panose="020B0604020202020204" pitchFamily="34" charset="0"/>
              </a:rPr>
              <a:t>fundamental movement skills through the topic of 'all about me'. Fundamental skills will include balancing, running, changing direction, jumping, hopping and travelling. </a:t>
            </a:r>
            <a:r>
              <a:rPr lang="en-GB" sz="1100" dirty="0" smtClean="0">
                <a:latin typeface="Arial" panose="020B0604020202020204" pitchFamily="34" charset="0"/>
                <a:cs typeface="Arial" panose="020B0604020202020204" pitchFamily="34" charset="0"/>
              </a:rPr>
              <a:t>We </a:t>
            </a:r>
            <a:r>
              <a:rPr lang="en-GB" sz="1100" dirty="0">
                <a:latin typeface="Arial" panose="020B0604020202020204" pitchFamily="34" charset="0"/>
                <a:cs typeface="Arial" panose="020B0604020202020204" pitchFamily="34" charset="0"/>
              </a:rPr>
              <a:t>will be finding out which is our </a:t>
            </a:r>
            <a:r>
              <a:rPr lang="en-GB" sz="1100" dirty="0" smtClean="0">
                <a:latin typeface="Arial" panose="020B0604020202020204" pitchFamily="34" charset="0"/>
                <a:cs typeface="Arial" panose="020B0604020202020204" pitchFamily="34" charset="0"/>
              </a:rPr>
              <a:t>dominant </a:t>
            </a:r>
            <a:r>
              <a:rPr lang="en-GB" sz="1100" dirty="0">
                <a:latin typeface="Arial" panose="020B0604020202020204" pitchFamily="34" charset="0"/>
                <a:cs typeface="Arial" panose="020B0604020202020204" pitchFamily="34" charset="0"/>
              </a:rPr>
              <a:t>hand for holding a pencil and be making marks such as lines and circles or even letters from our name. </a:t>
            </a:r>
          </a:p>
          <a:p>
            <a:pPr algn="ct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954381"/>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a:t>
            </a:r>
            <a:r>
              <a:rPr lang="en-GB" sz="1100" dirty="0" smtClean="0">
                <a:latin typeface="Arial" panose="020B0604020202020204" pitchFamily="34" charset="0"/>
                <a:cs typeface="Arial" panose="020B0604020202020204" pitchFamily="34" charset="0"/>
              </a:rPr>
              <a:t>stories for talking sessions we will be reading the story ‘The Washing Line’ and carrying out different activities related to the story based at a 1, 2 or 3 key word level. We will begin our mark making by drawing a picture of ourselves and attempting to write our name.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785104"/>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In our Little Big Maths sessions, we will be </a:t>
            </a:r>
            <a:r>
              <a:rPr lang="en-GB" sz="1100" dirty="0" smtClean="0">
                <a:latin typeface="Arial" panose="020B0604020202020204" pitchFamily="34" charset="0"/>
                <a:cs typeface="Arial" panose="020B0604020202020204" pitchFamily="34" charset="0"/>
              </a:rPr>
              <a:t>subitising (this is fast recognition of objects without counting) up to 5 objects. </a:t>
            </a:r>
            <a:r>
              <a:rPr lang="en-GB" sz="1100" dirty="0">
                <a:latin typeface="Arial" panose="020B0604020202020204" pitchFamily="34" charset="0"/>
                <a:cs typeface="Arial" panose="020B0604020202020204" pitchFamily="34" charset="0"/>
              </a:rPr>
              <a:t>We will learn ‘enough’, ‘bigger’ and ‘smaller’. In the construction area we will build </a:t>
            </a:r>
            <a:r>
              <a:rPr lang="en-GB" sz="1100" dirty="0" smtClean="0">
                <a:latin typeface="Arial" panose="020B0604020202020204" pitchFamily="34" charset="0"/>
                <a:cs typeface="Arial" panose="020B0604020202020204" pitchFamily="34" charset="0"/>
              </a:rPr>
              <a:t>houses, shops and other recognisable landmarks from our local area.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277273"/>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a:t>
            </a:r>
            <a:r>
              <a:rPr lang="en-GB" sz="1100" dirty="0" smtClean="0">
                <a:latin typeface="Arial" panose="020B0604020202020204" pitchFamily="34" charset="0"/>
                <a:cs typeface="Arial" panose="020B0604020202020204" pitchFamily="34" charset="0"/>
              </a:rPr>
              <a:t>will begin the half term by talking </a:t>
            </a:r>
            <a:r>
              <a:rPr lang="en-GB" sz="1100" dirty="0">
                <a:latin typeface="Arial" panose="020B0604020202020204" pitchFamily="34" charset="0"/>
                <a:cs typeface="Arial" panose="020B0604020202020204" pitchFamily="34" charset="0"/>
              </a:rPr>
              <a:t>about the adventures we had over the summer holidays with our families</a:t>
            </a:r>
            <a:r>
              <a:rPr lang="en-GB" sz="1100" dirty="0" smtClean="0">
                <a:latin typeface="Arial" panose="020B0604020202020204" pitchFamily="34" charset="0"/>
                <a:cs typeface="Arial" panose="020B0604020202020204" pitchFamily="34" charset="0"/>
              </a:rPr>
              <a:t>.</a:t>
            </a:r>
          </a:p>
          <a:p>
            <a:pPr algn="ctr"/>
            <a:r>
              <a:rPr lang="en-GB" sz="1100" dirty="0" smtClean="0">
                <a:latin typeface="Arial" panose="020B0604020202020204" pitchFamily="34" charset="0"/>
                <a:cs typeface="Arial" panose="020B0604020202020204" pitchFamily="34" charset="0"/>
              </a:rPr>
              <a:t>We will read stories about different families and talk about our families and how they are the same or different in terms of family members. We will compare ourselves to our friends looking at our hair, eyes, skin colour and other features deciding whether we are the same and different.</a:t>
            </a: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107996"/>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smtClean="0">
                <a:latin typeface="Arial" panose="020B0604020202020204" pitchFamily="34" charset="0"/>
                <a:cs typeface="Arial" panose="020B0604020202020204" pitchFamily="34" charset="0"/>
              </a:rPr>
              <a:t>We will paint, collage, draw and create our faces using loose parts.  </a:t>
            </a:r>
            <a:r>
              <a:rPr lang="en-GB" sz="1100" dirty="0">
                <a:latin typeface="Arial" panose="020B0604020202020204" pitchFamily="34" charset="0"/>
                <a:cs typeface="Arial" panose="020B0604020202020204" pitchFamily="34" charset="0"/>
              </a:rPr>
              <a:t>We will learn </a:t>
            </a:r>
            <a:r>
              <a:rPr lang="en-GB" sz="1100" dirty="0" smtClean="0">
                <a:latin typeface="Arial" panose="020B0604020202020204" pitchFamily="34" charset="0"/>
                <a:cs typeface="Arial" panose="020B0604020202020204" pitchFamily="34" charset="0"/>
              </a:rPr>
              <a:t>different songs related to ourselves. </a:t>
            </a: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663089"/>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How to help your child this half term</a:t>
            </a: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Point out print in the environment for example bus stop sign, stop sign and supermarket names to help your child with early reading skills.</a:t>
            </a:r>
          </a:p>
          <a:p>
            <a:pPr algn="ctr"/>
            <a:endParaRPr lang="en-GB" sz="1200" dirty="0" smtClean="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Practise subitising with your child- quickly spotting different groups of amounts without counting them. Start with noticing 1 and 2 objects e.g. 2 socks, 1 teddy, 2 cars, 1 ball. When your children are able to subitise 1 and 2 quickly you can move onto subitising 3 objects. </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Key vocabulary</a:t>
            </a:r>
          </a:p>
          <a:p>
            <a:pPr algn="ctr"/>
            <a:r>
              <a:rPr lang="en-GB" sz="1200" dirty="0" smtClean="0">
                <a:latin typeface="Arial" panose="020B0604020202020204" pitchFamily="34" charset="0"/>
                <a:cs typeface="Arial" panose="020B0604020202020204" pitchFamily="34" charset="0"/>
              </a:rPr>
              <a:t>Some of our key words will be-</a:t>
            </a:r>
          </a:p>
          <a:p>
            <a:pPr algn="ctr"/>
            <a:r>
              <a:rPr lang="en-GB" sz="1200" dirty="0" smtClean="0">
                <a:latin typeface="Arial" panose="020B0604020202020204" pitchFamily="34" charset="0"/>
                <a:cs typeface="Arial" panose="020B0604020202020204" pitchFamily="34" charset="0"/>
              </a:rPr>
              <a:t>Growing</a:t>
            </a:r>
            <a:r>
              <a:rPr lang="en-GB" sz="1200" dirty="0">
                <a:latin typeface="Arial" panose="020B0604020202020204" pitchFamily="34" charset="0"/>
                <a:cs typeface="Arial" panose="020B0604020202020204" pitchFamily="34" charset="0"/>
              </a:rPr>
              <a:t>, older, taller, bigger, baby, crawl, milk, bottle.</a:t>
            </a:r>
          </a:p>
          <a:p>
            <a:pPr algn="ctr"/>
            <a:r>
              <a:rPr lang="en-GB" sz="1200" dirty="0">
                <a:latin typeface="Arial" panose="020B0604020202020204" pitchFamily="34" charset="0"/>
                <a:cs typeface="Arial" panose="020B0604020202020204" pitchFamily="34" charset="0"/>
              </a:rPr>
              <a:t>Family member names</a:t>
            </a:r>
          </a:p>
          <a:p>
            <a:pPr algn="ctr"/>
            <a:r>
              <a:rPr lang="en-GB" sz="1200" dirty="0">
                <a:latin typeface="Arial" panose="020B0604020202020204" pitchFamily="34" charset="0"/>
                <a:cs typeface="Arial" panose="020B0604020202020204" pitchFamily="34" charset="0"/>
              </a:rPr>
              <a:t>Same/ different</a:t>
            </a:r>
          </a:p>
          <a:p>
            <a:pPr algn="ctr"/>
            <a:r>
              <a:rPr lang="en-GB" sz="1200" dirty="0">
                <a:latin typeface="Arial" panose="020B0604020202020204" pitchFamily="34" charset="0"/>
                <a:cs typeface="Arial" panose="020B0604020202020204" pitchFamily="34" charset="0"/>
              </a:rPr>
              <a:t>Body parts, face features and skin tones to describe similarities and differences.</a:t>
            </a:r>
          </a:p>
          <a:p>
            <a:pPr algn="ctr"/>
            <a:r>
              <a:rPr lang="en-GB" sz="1200" dirty="0">
                <a:latin typeface="Arial" panose="020B0604020202020204" pitchFamily="34" charset="0"/>
                <a:cs typeface="Arial" panose="020B0604020202020204" pitchFamily="34" charset="0"/>
              </a:rPr>
              <a:t>Positional words- in, on, under, next to, behind, in front.</a:t>
            </a:r>
          </a:p>
          <a:p>
            <a:pPr algn="ctr"/>
            <a:r>
              <a:rPr lang="en-GB" sz="1200" dirty="0">
                <a:latin typeface="Arial" panose="020B0604020202020204" pitchFamily="34" charset="0"/>
                <a:cs typeface="Arial" panose="020B0604020202020204" pitchFamily="34" charset="0"/>
              </a:rPr>
              <a:t>Map, route, road, roundabout, up, down, corner, turn. </a:t>
            </a:r>
          </a:p>
          <a:p>
            <a:pPr algn="ctr"/>
            <a:r>
              <a:rPr lang="en-GB" sz="1200" dirty="0">
                <a:latin typeface="Arial" panose="020B0604020202020204" pitchFamily="34" charset="0"/>
                <a:cs typeface="Arial" panose="020B0604020202020204" pitchFamily="34" charset="0"/>
              </a:rPr>
              <a:t>Stories for talking vocabulary- socks, dress, pants, jumper, scarf, trousers, coat, t-shirt, hat, shorts, wet, dry, wearing, washing, drying, hanging, splashing.</a:t>
            </a:r>
            <a:endParaRPr lang="en-GB" sz="1200" b="1" dirty="0" smtClean="0">
              <a:latin typeface="Arial" panose="020B0604020202020204" pitchFamily="34" charset="0"/>
              <a:cs typeface="Arial" panose="020B0604020202020204" pitchFamily="34" charset="0"/>
            </a:endParaRPr>
          </a:p>
          <a:p>
            <a:pPr algn="ctr"/>
            <a:endParaRPr lang="en-GB" sz="1200" b="1"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Our selfie home learning this half term will be </a:t>
            </a:r>
            <a:r>
              <a:rPr lang="en-GB" sz="1200" dirty="0">
                <a:latin typeface="Arial" panose="020B0604020202020204" pitchFamily="34" charset="0"/>
                <a:cs typeface="Arial" panose="020B0604020202020204" pitchFamily="34" charset="0"/>
              </a:rPr>
              <a:t>for you to send us a </a:t>
            </a:r>
            <a:r>
              <a:rPr lang="en-GB" sz="1200" dirty="0" smtClean="0">
                <a:latin typeface="Arial" panose="020B0604020202020204" pitchFamily="34" charset="0"/>
                <a:cs typeface="Arial" panose="020B0604020202020204" pitchFamily="34" charset="0"/>
              </a:rPr>
              <a:t>photo of your child finding different shop logos or familiar buildings from our local area of </a:t>
            </a:r>
            <a:r>
              <a:rPr lang="en-GB" sz="1200" dirty="0" err="1" smtClean="0">
                <a:latin typeface="Arial" panose="020B0604020202020204" pitchFamily="34" charset="0"/>
                <a:cs typeface="Arial" panose="020B0604020202020204" pitchFamily="34" charset="0"/>
              </a:rPr>
              <a:t>Shirecliffe</a:t>
            </a:r>
            <a:r>
              <a:rPr lang="en-GB" sz="1200" dirty="0" smtClean="0">
                <a:latin typeface="Arial" panose="020B0604020202020204" pitchFamily="34" charset="0"/>
                <a:cs typeface="Arial" panose="020B0604020202020204" pitchFamily="34" charset="0"/>
              </a:rPr>
              <a:t>.</a:t>
            </a:r>
            <a:endParaRPr lang="en-GB" sz="1200" dirty="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photos or enquiries to </a:t>
            </a:r>
            <a:r>
              <a:rPr lang="en-GB" sz="1200" b="1" dirty="0" smtClean="0">
                <a:latin typeface="Arial" panose="020B0604020202020204" pitchFamily="34" charset="0"/>
                <a:cs typeface="Arial" panose="020B0604020202020204" pitchFamily="34" charset="0"/>
              </a:rPr>
              <a:t>f1@watercliffe.sheffield.sch.uk</a:t>
            </a:r>
          </a:p>
          <a:p>
            <a:endParaRPr lang="en-GB" sz="1400" b="1" dirty="0" smtClean="0"/>
          </a:p>
          <a:p>
            <a:endParaRPr lang="en-GB" dirty="0"/>
          </a:p>
          <a:p>
            <a:r>
              <a:rPr lang="en-GB" dirty="0" smtClean="0"/>
              <a:t> </a:t>
            </a:r>
            <a:endParaRPr lang="en-GB" dirty="0"/>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4524315"/>
          </a:xfrm>
          <a:prstGeom prst="rect">
            <a:avLst/>
          </a:prstGeom>
          <a:noFill/>
        </p:spPr>
        <p:txBody>
          <a:bodyPr wrap="square" rtlCol="0">
            <a:spAutoFit/>
          </a:bodyPr>
          <a:lstStyle/>
          <a:p>
            <a:pPr algn="ctr"/>
            <a:r>
              <a:rPr lang="en-GB" b="1" dirty="0" smtClean="0"/>
              <a:t>Key Dates for the half term</a:t>
            </a:r>
          </a:p>
          <a:p>
            <a:pPr algn="ctr"/>
            <a:endParaRPr lang="en-GB" b="1" dirty="0"/>
          </a:p>
          <a:p>
            <a:r>
              <a:rPr lang="en-GB" b="1" dirty="0" smtClean="0"/>
              <a:t>Monday 1</a:t>
            </a:r>
            <a:r>
              <a:rPr lang="en-GB" b="1" baseline="30000" dirty="0" smtClean="0"/>
              <a:t>st</a:t>
            </a:r>
            <a:r>
              <a:rPr lang="en-GB" b="1" dirty="0" smtClean="0"/>
              <a:t> </a:t>
            </a:r>
            <a:r>
              <a:rPr lang="en-GB" b="1" dirty="0"/>
              <a:t>September and Tuesday 2</a:t>
            </a:r>
            <a:r>
              <a:rPr lang="en-GB" b="1" baseline="30000" dirty="0"/>
              <a:t>nd</a:t>
            </a:r>
            <a:r>
              <a:rPr lang="en-GB" b="1" dirty="0"/>
              <a:t> September- </a:t>
            </a:r>
            <a:r>
              <a:rPr lang="en-GB" b="1" dirty="0" smtClean="0"/>
              <a:t> </a:t>
            </a:r>
            <a:r>
              <a:rPr lang="en-GB" dirty="0" smtClean="0"/>
              <a:t>Training Day </a:t>
            </a:r>
            <a:r>
              <a:rPr lang="en-GB" dirty="0" smtClean="0"/>
              <a:t>1 and 2. </a:t>
            </a:r>
            <a:r>
              <a:rPr lang="en-GB" dirty="0" smtClean="0"/>
              <a:t>School closed to children. </a:t>
            </a:r>
          </a:p>
          <a:p>
            <a:endParaRPr lang="en-GB" dirty="0"/>
          </a:p>
          <a:p>
            <a:r>
              <a:rPr lang="en-GB" b="1" dirty="0" smtClean="0"/>
              <a:t>Wednesday 3</a:t>
            </a:r>
            <a:r>
              <a:rPr lang="en-GB" b="1" baseline="30000" dirty="0" smtClean="0"/>
              <a:t>rd</a:t>
            </a:r>
            <a:r>
              <a:rPr lang="en-GB" b="1" dirty="0" smtClean="0"/>
              <a:t> September- </a:t>
            </a:r>
            <a:r>
              <a:rPr lang="en-GB" dirty="0" smtClean="0"/>
              <a:t>Stay and Play sessions for new starters to meet teachers- 9-11am and 1-3pm. </a:t>
            </a:r>
          </a:p>
          <a:p>
            <a:endParaRPr lang="en-GB" b="1" dirty="0"/>
          </a:p>
          <a:p>
            <a:r>
              <a:rPr lang="en-GB" b="1" dirty="0" smtClean="0"/>
              <a:t>Thursday 4</a:t>
            </a:r>
            <a:r>
              <a:rPr lang="en-GB" b="1" baseline="30000" dirty="0" smtClean="0"/>
              <a:t>th</a:t>
            </a:r>
            <a:r>
              <a:rPr lang="en-GB" b="1" dirty="0" smtClean="0"/>
              <a:t> September- </a:t>
            </a:r>
            <a:r>
              <a:rPr lang="en-GB" dirty="0" smtClean="0"/>
              <a:t>Children start back at nursery. </a:t>
            </a:r>
            <a:endParaRPr lang="en-GB" dirty="0" smtClean="0"/>
          </a:p>
          <a:p>
            <a:endParaRPr lang="en-GB" dirty="0"/>
          </a:p>
          <a:p>
            <a:r>
              <a:rPr lang="en-GB" b="1" dirty="0" smtClean="0"/>
              <a:t>Wednesday 24</a:t>
            </a:r>
            <a:r>
              <a:rPr lang="en-GB" b="1" baseline="30000" dirty="0" smtClean="0"/>
              <a:t>th</a:t>
            </a:r>
            <a:r>
              <a:rPr lang="en-GB" b="1" dirty="0" smtClean="0"/>
              <a:t> September- </a:t>
            </a:r>
            <a:r>
              <a:rPr lang="en-GB" dirty="0" smtClean="0"/>
              <a:t>Individual photos. </a:t>
            </a:r>
          </a:p>
          <a:p>
            <a:endParaRPr lang="en-GB" dirty="0"/>
          </a:p>
          <a:p>
            <a:r>
              <a:rPr lang="en-GB" b="1" dirty="0" smtClean="0"/>
              <a:t>Tuesday 7</a:t>
            </a:r>
            <a:r>
              <a:rPr lang="en-GB" b="1" baseline="30000" dirty="0" smtClean="0"/>
              <a:t>th</a:t>
            </a:r>
            <a:r>
              <a:rPr lang="en-GB" b="1" dirty="0" smtClean="0"/>
              <a:t> and Wednesday 8</a:t>
            </a:r>
            <a:r>
              <a:rPr lang="en-GB" b="1" baseline="30000" dirty="0" smtClean="0"/>
              <a:t>th</a:t>
            </a:r>
            <a:r>
              <a:rPr lang="en-GB" b="1" dirty="0" smtClean="0"/>
              <a:t> October- </a:t>
            </a:r>
            <a:r>
              <a:rPr lang="en-GB" dirty="0" smtClean="0"/>
              <a:t>Parents Evenings. </a:t>
            </a:r>
          </a:p>
          <a:p>
            <a:endParaRPr lang="en-GB" b="1" dirty="0"/>
          </a:p>
          <a:p>
            <a:r>
              <a:rPr lang="en-GB" b="1" dirty="0" smtClean="0"/>
              <a:t>Wednesday 22</a:t>
            </a:r>
            <a:r>
              <a:rPr lang="en-GB" b="1" baseline="30000" dirty="0" smtClean="0"/>
              <a:t>nd</a:t>
            </a:r>
            <a:r>
              <a:rPr lang="en-GB" b="1" dirty="0" smtClean="0"/>
              <a:t> October- </a:t>
            </a:r>
            <a:r>
              <a:rPr lang="en-GB" dirty="0" smtClean="0"/>
              <a:t>Spooky dress up day. </a:t>
            </a:r>
            <a:endParaRPr lang="en-GB" b="1" dirty="0"/>
          </a:p>
          <a:p>
            <a:endParaRPr lang="en-GB" b="1" dirty="0"/>
          </a:p>
          <a:p>
            <a:r>
              <a:rPr lang="en-GB" b="1" dirty="0" smtClean="0"/>
              <a:t>Friday 24</a:t>
            </a:r>
            <a:r>
              <a:rPr lang="en-GB" b="1" baseline="30000" dirty="0" smtClean="0"/>
              <a:t>th</a:t>
            </a:r>
            <a:r>
              <a:rPr lang="en-GB" b="1" dirty="0" smtClean="0"/>
              <a:t> October- </a:t>
            </a:r>
            <a:r>
              <a:rPr lang="en-GB" dirty="0" smtClean="0"/>
              <a:t>Break up for Half Term. </a:t>
            </a:r>
            <a:endParaRPr lang="en-GB" b="1" dirty="0" smtClean="0"/>
          </a:p>
          <a:p>
            <a:endParaRPr lang="en-GB" b="1" dirty="0"/>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7" name="Picture 6" descr="W:\Media\Pictures - do not move!\nursery\Nursery booklet\IMG_177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771901" y="1829097"/>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369332"/>
          </a:xfrm>
          <a:prstGeom prst="rect">
            <a:avLst/>
          </a:prstGeom>
          <a:noFill/>
        </p:spPr>
        <p:txBody>
          <a:bodyPr wrap="square" rtlCol="0">
            <a:spAutoFit/>
          </a:bodyPr>
          <a:lstStyle/>
          <a:p>
            <a:pPr algn="ctr"/>
            <a:r>
              <a:rPr lang="en-GB" dirty="0" smtClean="0"/>
              <a:t> </a:t>
            </a:r>
            <a:endParaRPr lang="en-GB" dirty="0"/>
          </a:p>
        </p:txBody>
      </p:sp>
      <p:sp>
        <p:nvSpPr>
          <p:cNvPr id="12" name="TextBox 11"/>
          <p:cNvSpPr txBox="1"/>
          <p:nvPr/>
        </p:nvSpPr>
        <p:spPr>
          <a:xfrm>
            <a:off x="2435112" y="3396343"/>
            <a:ext cx="2581025" cy="646331"/>
          </a:xfrm>
          <a:prstGeom prst="rect">
            <a:avLst/>
          </a:prstGeom>
          <a:noFill/>
        </p:spPr>
        <p:txBody>
          <a:bodyPr wrap="square" rtlCol="0">
            <a:spAutoFit/>
          </a:bodyPr>
          <a:lstStyle/>
          <a:p>
            <a:pPr algn="ctr"/>
            <a:r>
              <a:rPr lang="en-GB" dirty="0"/>
              <a:t>Lisa Howson</a:t>
            </a:r>
          </a:p>
          <a:p>
            <a:pPr algn="ctr"/>
            <a:r>
              <a:rPr lang="en-GB" dirty="0"/>
              <a:t>Teaching Assistant </a:t>
            </a:r>
          </a:p>
        </p:txBody>
      </p:sp>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smtClean="0"/>
              <a:t>Rebecca Moss Teacher</a:t>
            </a:r>
            <a:endParaRPr lang="en-GB" dirty="0"/>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4564570" y="3105835"/>
            <a:ext cx="2697499" cy="923330"/>
          </a:xfrm>
          <a:prstGeom prst="rect">
            <a:avLst/>
          </a:prstGeom>
        </p:spPr>
        <p:txBody>
          <a:bodyPr wrap="square">
            <a:spAutoFit/>
          </a:bodyPr>
          <a:lstStyle/>
          <a:p>
            <a:pPr algn="ctr"/>
            <a:endParaRPr lang="en-GB" dirty="0"/>
          </a:p>
          <a:p>
            <a:pPr algn="ctr"/>
            <a:r>
              <a:rPr lang="en-GB" dirty="0" err="1"/>
              <a:t>Shazia</a:t>
            </a:r>
            <a:r>
              <a:rPr lang="en-GB" dirty="0"/>
              <a:t> </a:t>
            </a:r>
            <a:r>
              <a:rPr lang="en-GB" dirty="0" err="1"/>
              <a:t>Tanveer</a:t>
            </a:r>
            <a:r>
              <a:rPr lang="en-GB" dirty="0"/>
              <a:t> </a:t>
            </a:r>
          </a:p>
          <a:p>
            <a:pPr algn="ctr"/>
            <a:r>
              <a:rPr lang="en-GB" dirty="0"/>
              <a:t>Teaching Assistant</a:t>
            </a:r>
          </a:p>
        </p:txBody>
      </p:sp>
      <p:sp>
        <p:nvSpPr>
          <p:cNvPr id="6" name="TextBox 5"/>
          <p:cNvSpPr txBox="1"/>
          <p:nvPr/>
        </p:nvSpPr>
        <p:spPr>
          <a:xfrm>
            <a:off x="6773160" y="3396343"/>
            <a:ext cx="3028285" cy="646331"/>
          </a:xfrm>
          <a:prstGeom prst="rect">
            <a:avLst/>
          </a:prstGeom>
          <a:noFill/>
        </p:spPr>
        <p:txBody>
          <a:bodyPr wrap="square" rtlCol="0">
            <a:spAutoFit/>
          </a:bodyPr>
          <a:lstStyle/>
          <a:p>
            <a:pPr algn="ctr"/>
            <a:r>
              <a:rPr lang="en-GB" dirty="0"/>
              <a:t>Jen Wilson</a:t>
            </a:r>
          </a:p>
          <a:p>
            <a:pPr algn="ctr"/>
            <a:r>
              <a:rPr lang="en-GB" dirty="0"/>
              <a:t>Teaching Assistant </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Toni Mortimer </a:t>
            </a:r>
          </a:p>
          <a:p>
            <a:pPr algn="ctr"/>
            <a:r>
              <a:rPr lang="en-GB" dirty="0"/>
              <a:t>Teaching Assistant</a:t>
            </a:r>
          </a:p>
        </p:txBody>
      </p:sp>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8655" y="1610273"/>
            <a:ext cx="1451987" cy="1856107"/>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66842" y="1624626"/>
            <a:ext cx="1544402" cy="1856107"/>
          </a:xfrm>
          <a:prstGeom prst="rect">
            <a:avLst/>
          </a:prstGeom>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2054" y="3641859"/>
            <a:ext cx="1427449" cy="1842135"/>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10071053" y="1009383"/>
            <a:ext cx="1842135" cy="1466848"/>
          </a:xfrm>
          <a:prstGeom prst="rect">
            <a:avLst/>
          </a:prstGeom>
        </p:spPr>
      </p:pic>
      <p:pic>
        <p:nvPicPr>
          <p:cNvPr id="13" name="Picture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127580" y="3639088"/>
            <a:ext cx="1432448" cy="1844906"/>
          </a:xfrm>
          <a:prstGeom prst="rect">
            <a:avLst/>
          </a:prstGeom>
        </p:spPr>
      </p:pic>
      <p:sp>
        <p:nvSpPr>
          <p:cNvPr id="14" name="TextBox 13"/>
          <p:cNvSpPr txBox="1"/>
          <p:nvPr/>
        </p:nvSpPr>
        <p:spPr>
          <a:xfrm>
            <a:off x="10127580" y="5608320"/>
            <a:ext cx="1597965" cy="646331"/>
          </a:xfrm>
          <a:prstGeom prst="rect">
            <a:avLst/>
          </a:prstGeom>
          <a:noFill/>
        </p:spPr>
        <p:txBody>
          <a:bodyPr wrap="square" rtlCol="0">
            <a:spAutoFit/>
          </a:bodyPr>
          <a:lstStyle/>
          <a:p>
            <a:pPr algn="ctr"/>
            <a:r>
              <a:rPr lang="en-GB" dirty="0" smtClean="0"/>
              <a:t>Lauren Gibson</a:t>
            </a:r>
          </a:p>
          <a:p>
            <a:pPr algn="ctr"/>
            <a:r>
              <a:rPr lang="en-GB" dirty="0" smtClean="0"/>
              <a:t>PPA cover</a:t>
            </a:r>
            <a:endParaRPr lang="en-GB" dirty="0"/>
          </a:p>
        </p:txBody>
      </p:sp>
    </p:spTree>
    <p:extLst>
      <p:ext uri="{BB962C8B-B14F-4D97-AF65-F5344CB8AC3E}">
        <p14:creationId xmlns:p14="http://schemas.microsoft.com/office/powerpoint/2010/main" val="24430219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1411</TotalTime>
  <Words>775</Words>
  <Application>Microsoft Office PowerPoint</Application>
  <PresentationFormat>Widescreen</PresentationFormat>
  <Paragraphs>75</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HoughtonD</cp:lastModifiedBy>
  <cp:revision>149</cp:revision>
  <dcterms:created xsi:type="dcterms:W3CDTF">2021-08-06T08:19:36Z</dcterms:created>
  <dcterms:modified xsi:type="dcterms:W3CDTF">2025-08-29T11:22:38Z</dcterms:modified>
</cp:coreProperties>
</file>