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13/04/2025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13/04/2025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13/04/2025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13/04/2025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F1 -  Summer 1 – What you can we find in the garden?</a:t>
            </a: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We will be working together as a class community to help our friends with any problems they might be having and helping to solve conflicts that arise.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talk about how we can make our local area better for example by not dropping litter and looking after plants that are growing. </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We will be learning a dance to the ‘Ugly Bug Ball’ which we will perform as part of our big finish. We will become more independent at putting our own shoes and coats on. We will be using different one-handed tools and trying to write more letters from our name. </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‘The Enormous Turnip’. We will listen to stories and non- fiction books around growing plants and minibeasts. We will be writing labels for different parts of a plant and writing our names on labels for the plants that we will be growing. </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doing lots of problem solving using five frames including making smoothies for the very hungry caterpillar subitising amounts of fruit and recording how many we need. We will be talking about height using the language ‘taller than’ and ‘shorter than’ me.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go on a walk around our local area to look for signs of spring and growing. We will also grow our own flowers and vegetables and track their progress. </a:t>
            </a:r>
          </a:p>
          <a:p>
            <a:pPr algn="ctr"/>
            <a:r>
              <a:rPr lang="en-GB" sz="1100" dirty="0">
                <a:latin typeface="Arial" panose="020B0604020202020204" pitchFamily="34" charset="0"/>
                <a:cs typeface="Arial" panose="020B0604020202020204" pitchFamily="34" charset="0"/>
              </a:rPr>
              <a:t>We will go on a minibeast hunt around our nursery garden to find out which creepy crawlies live there. We will find out first hand about the lifecycle of a caterpillar by looking after our own caterpillars and closely observing what happens to them at each stage of their development. </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carrying out observational drawings and paintings of flowers and plants, carefully choosing which colours to use. We will make 3D models of minibeasts using soft stuff, choosing the correct colour for each part. </a:t>
            </a:r>
          </a:p>
        </p:txBody>
      </p:sp>
    </p:spTree>
    <p:extLst>
      <p:ext uri="{BB962C8B-B14F-4D97-AF65-F5344CB8AC3E}">
        <p14:creationId xmlns:p14="http://schemas.microsoft.com/office/powerpoint/2010/main" val="4076206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4555093"/>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How to help your child this half term</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We will be comparing objects by weight and height, you could do this at home finding objects that are heavy and light or objects that are taller than you or shorter than you.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 could find out different information about minibeasts in books or on the computer.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could practise writing their name or other words like mum, dad and sibling names. </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Key vocabulary</a:t>
            </a:r>
          </a:p>
          <a:p>
            <a:pPr algn="ctr"/>
            <a:r>
              <a:rPr lang="en-GB" sz="1200" dirty="0">
                <a:latin typeface="Arial" panose="020B0604020202020204" pitchFamily="34" charset="0"/>
                <a:cs typeface="Arial" panose="020B0604020202020204" pitchFamily="34" charset="0"/>
              </a:rPr>
              <a:t>Some of our key words will be-</a:t>
            </a:r>
            <a:endParaRPr lang="en-GB" sz="1200" b="1"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Plant, seed, grow, soil, dig, plant pot, watering can, water, roots, petals, stem, leaves.</a:t>
            </a:r>
          </a:p>
          <a:p>
            <a:pPr algn="ctr"/>
            <a:r>
              <a:rPr lang="en-GB" sz="1200" b="1" dirty="0">
                <a:latin typeface="Arial" panose="020B0604020202020204" pitchFamily="34" charset="0"/>
                <a:cs typeface="Arial" panose="020B0604020202020204" pitchFamily="34" charset="0"/>
              </a:rPr>
              <a:t>Egg, caterpillar, chrysalis, butterfly, life cycle, change, grow, bigger.  </a:t>
            </a:r>
          </a:p>
          <a:p>
            <a:pPr algn="ctr"/>
            <a:r>
              <a:rPr lang="en-GB" sz="1200" b="1" dirty="0">
                <a:latin typeface="Arial" panose="020B0604020202020204" pitchFamily="34" charset="0"/>
                <a:cs typeface="Arial" panose="020B0604020202020204" pitchFamily="34" charset="0"/>
              </a:rPr>
              <a:t>Stories for talking vocabulary- planting, watering, digging, pulling, eating, man, lady, boy, girl, cat, dog, mouse, seeds, turnip, young/old.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Our selfie home learning this half term will be to spot minibeasts and find signs of spring/ things that are growing. You could also grow things like cress or flowers.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photos or enquiries to </a:t>
            </a:r>
            <a:r>
              <a:rPr lang="en-GB" sz="1200" b="1" dirty="0">
                <a:latin typeface="Arial" panose="020B0604020202020204" pitchFamily="34" charset="0"/>
                <a:cs typeface="Arial" panose="020B0604020202020204" pitchFamily="34" charset="0"/>
              </a:rPr>
              <a:t>f1@watercliffe.sheffield.sch.uk</a:t>
            </a:r>
          </a:p>
          <a:p>
            <a:endParaRPr lang="en-GB" sz="1400" b="1" dirty="0"/>
          </a:p>
          <a:p>
            <a:endParaRPr lang="en-GB" dirty="0"/>
          </a:p>
          <a:p>
            <a:r>
              <a:rPr lang="en-GB" dirty="0"/>
              <a:t> </a:t>
            </a:r>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69669" y="1624628"/>
            <a:ext cx="12122331" cy="4247317"/>
          </a:xfrm>
          <a:prstGeom prst="rect">
            <a:avLst/>
          </a:prstGeom>
          <a:noFill/>
        </p:spPr>
        <p:txBody>
          <a:bodyPr wrap="square" rtlCol="0">
            <a:spAutoFit/>
          </a:bodyPr>
          <a:lstStyle/>
          <a:p>
            <a:pPr algn="ctr"/>
            <a:r>
              <a:rPr lang="en-GB" b="1" dirty="0"/>
              <a:t>Key Dates for the half term</a:t>
            </a:r>
          </a:p>
          <a:p>
            <a:pPr algn="ctr"/>
            <a:endParaRPr lang="en-GB" b="1" dirty="0"/>
          </a:p>
          <a:p>
            <a:r>
              <a:rPr lang="en-GB" b="1" dirty="0"/>
              <a:t>Monday 14</a:t>
            </a:r>
            <a:r>
              <a:rPr lang="en-GB" b="1" baseline="30000" dirty="0"/>
              <a:t>th</a:t>
            </a:r>
            <a:r>
              <a:rPr lang="en-GB" b="1" dirty="0"/>
              <a:t> April- </a:t>
            </a:r>
            <a:r>
              <a:rPr lang="en-GB" dirty="0"/>
              <a:t>Summer term begins.</a:t>
            </a:r>
          </a:p>
          <a:p>
            <a:endParaRPr lang="en-GB" dirty="0"/>
          </a:p>
          <a:p>
            <a:r>
              <a:rPr lang="en-GB" b="1" dirty="0"/>
              <a:t>Tuesday 15</a:t>
            </a:r>
            <a:r>
              <a:rPr lang="en-GB" b="1" baseline="30000" dirty="0"/>
              <a:t>th</a:t>
            </a:r>
            <a:r>
              <a:rPr lang="en-GB" b="1" dirty="0"/>
              <a:t> April- </a:t>
            </a:r>
            <a:r>
              <a:rPr lang="en-GB" dirty="0"/>
              <a:t>Eid celebration on the bottom MUGA after school at 3:20pm.  </a:t>
            </a:r>
          </a:p>
          <a:p>
            <a:endParaRPr lang="en-GB" dirty="0"/>
          </a:p>
          <a:p>
            <a:r>
              <a:rPr lang="en-GB" b="1" dirty="0"/>
              <a:t>Friday 18</a:t>
            </a:r>
            <a:r>
              <a:rPr lang="en-GB" b="1" baseline="30000" dirty="0"/>
              <a:t>th</a:t>
            </a:r>
            <a:r>
              <a:rPr lang="en-GB" b="1" dirty="0"/>
              <a:t> April- </a:t>
            </a:r>
            <a:r>
              <a:rPr lang="en-GB" dirty="0"/>
              <a:t>Good Friday holiday. School closed.</a:t>
            </a:r>
          </a:p>
          <a:p>
            <a:endParaRPr lang="en-GB" dirty="0"/>
          </a:p>
          <a:p>
            <a:r>
              <a:rPr lang="en-GB" b="1" dirty="0"/>
              <a:t>Monday 21</a:t>
            </a:r>
            <a:r>
              <a:rPr lang="en-GB" b="1" baseline="30000" dirty="0"/>
              <a:t>st</a:t>
            </a:r>
            <a:r>
              <a:rPr lang="en-GB" b="1" dirty="0"/>
              <a:t> April-</a:t>
            </a:r>
            <a:r>
              <a:rPr lang="en-GB" dirty="0"/>
              <a:t> Easter Monday holiday. School closed. </a:t>
            </a:r>
          </a:p>
          <a:p>
            <a:endParaRPr lang="en-GB" dirty="0"/>
          </a:p>
          <a:p>
            <a:r>
              <a:rPr lang="en-GB" b="1" dirty="0"/>
              <a:t>Monday 5</a:t>
            </a:r>
            <a:r>
              <a:rPr lang="en-GB" b="1" baseline="30000" dirty="0"/>
              <a:t>th</a:t>
            </a:r>
            <a:r>
              <a:rPr lang="en-GB" b="1" dirty="0"/>
              <a:t> May- </a:t>
            </a:r>
            <a:r>
              <a:rPr lang="en-GB" dirty="0"/>
              <a:t>May Day bank holiday. School closed.</a:t>
            </a:r>
          </a:p>
          <a:p>
            <a:endParaRPr lang="en-GB" b="1" dirty="0"/>
          </a:p>
          <a:p>
            <a:r>
              <a:rPr lang="en-GB" b="1" dirty="0"/>
              <a:t>Wednesday 21</a:t>
            </a:r>
            <a:r>
              <a:rPr lang="en-GB" b="1" baseline="30000" dirty="0"/>
              <a:t>st</a:t>
            </a:r>
            <a:r>
              <a:rPr lang="en-GB" b="1" dirty="0"/>
              <a:t> May- </a:t>
            </a:r>
            <a:r>
              <a:rPr lang="en-GB" dirty="0"/>
              <a:t>Ugly Bug Ball big finish.</a:t>
            </a:r>
          </a:p>
          <a:p>
            <a:endParaRPr lang="en-GB" b="1" dirty="0"/>
          </a:p>
          <a:p>
            <a:r>
              <a:rPr lang="en-GB" b="1" dirty="0"/>
              <a:t>Friday 24rd May- </a:t>
            </a:r>
            <a:r>
              <a:rPr lang="en-GB" dirty="0"/>
              <a:t>break up for half term week. </a:t>
            </a:r>
            <a:endParaRPr lang="en-GB" b="1" dirty="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7" name="Picture 6" descr="W:\Media\Pictures - do not move!\nursery\Nursery booklet\IMG_1779.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646331"/>
          </a:xfrm>
          <a:prstGeom prst="rect">
            <a:avLst/>
          </a:prstGeom>
          <a:noFill/>
        </p:spPr>
        <p:txBody>
          <a:bodyPr wrap="square" rtlCol="0">
            <a:spAutoFit/>
          </a:bodyPr>
          <a:lstStyle/>
          <a:p>
            <a:pPr algn="ctr"/>
            <a:r>
              <a:rPr lang="en-GB" dirty="0"/>
              <a:t>Diane Fenton</a:t>
            </a:r>
          </a:p>
          <a:p>
            <a:pPr algn="ctr"/>
            <a:r>
              <a:rPr lang="en-GB" dirty="0"/>
              <a:t>Teaching Assistant</a:t>
            </a:r>
          </a:p>
        </p:txBody>
      </p:sp>
      <p:sp>
        <p:nvSpPr>
          <p:cNvPr id="12" name="TextBox 11"/>
          <p:cNvSpPr txBox="1"/>
          <p:nvPr/>
        </p:nvSpPr>
        <p:spPr>
          <a:xfrm>
            <a:off x="3735977" y="3396343"/>
            <a:ext cx="2031391" cy="646331"/>
          </a:xfrm>
          <a:prstGeom prst="rect">
            <a:avLst/>
          </a:prstGeom>
          <a:noFill/>
        </p:spPr>
        <p:txBody>
          <a:bodyPr wrap="square" rtlCol="0">
            <a:spAutoFit/>
          </a:bodyPr>
          <a:lstStyle/>
          <a:p>
            <a:pPr algn="ctr"/>
            <a:r>
              <a:rPr lang="en-GB" dirty="0"/>
              <a:t>Lisa Howson</a:t>
            </a:r>
          </a:p>
          <a:p>
            <a:pPr algn="ctr"/>
            <a:r>
              <a:rPr lang="en-GB" dirty="0"/>
              <a:t>Teaching Assistant </a:t>
            </a:r>
          </a:p>
        </p:txBody>
      </p:sp>
      <p:pic>
        <p:nvPicPr>
          <p:cNvPr id="1026" name="Picture 2" descr="DSCF196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9030" y="821302"/>
            <a:ext cx="1733004"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a:t>Jodie </a:t>
            </a:r>
            <a:r>
              <a:rPr lang="en-GB" dirty="0" err="1"/>
              <a:t>Moxam</a:t>
            </a:r>
            <a:r>
              <a:rPr lang="en-GB" dirty="0"/>
              <a:t> HLTA</a:t>
            </a:r>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5416730" y="3105835"/>
            <a:ext cx="2784213" cy="923330"/>
          </a:xfrm>
          <a:prstGeom prst="rect">
            <a:avLst/>
          </a:prstGeom>
        </p:spPr>
        <p:txBody>
          <a:bodyPr wrap="square">
            <a:spAutoFit/>
          </a:bodyPr>
          <a:lstStyle/>
          <a:p>
            <a:pPr algn="ctr"/>
            <a:endParaRPr lang="en-GB" dirty="0"/>
          </a:p>
          <a:p>
            <a:pPr algn="ctr"/>
            <a:r>
              <a:rPr lang="en-GB" dirty="0" err="1"/>
              <a:t>Shazia</a:t>
            </a:r>
            <a:r>
              <a:rPr lang="en-GB" dirty="0"/>
              <a:t> </a:t>
            </a:r>
            <a:r>
              <a:rPr lang="en-GB" dirty="0" err="1"/>
              <a:t>Tanveer</a:t>
            </a:r>
            <a:r>
              <a:rPr lang="en-GB" dirty="0"/>
              <a:t> </a:t>
            </a:r>
          </a:p>
          <a:p>
            <a:pPr algn="ctr"/>
            <a:r>
              <a:rPr lang="en-GB" dirty="0"/>
              <a:t>Teaching Assistant</a:t>
            </a:r>
          </a:p>
        </p:txBody>
      </p:sp>
      <p:sp>
        <p:nvSpPr>
          <p:cNvPr id="6" name="TextBox 5"/>
          <p:cNvSpPr txBox="1"/>
          <p:nvPr/>
        </p:nvSpPr>
        <p:spPr>
          <a:xfrm>
            <a:off x="8029303" y="3396343"/>
            <a:ext cx="1924594"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5" name="TextBox 4"/>
          <p:cNvSpPr txBox="1"/>
          <p:nvPr/>
        </p:nvSpPr>
        <p:spPr>
          <a:xfrm>
            <a:off x="10127580" y="5538651"/>
            <a:ext cx="1855414" cy="923330"/>
          </a:xfrm>
          <a:prstGeom prst="rect">
            <a:avLst/>
          </a:prstGeom>
          <a:noFill/>
        </p:spPr>
        <p:txBody>
          <a:bodyPr wrap="square" rtlCol="0">
            <a:spAutoFit/>
          </a:bodyPr>
          <a:lstStyle/>
          <a:p>
            <a:pPr algn="ctr"/>
            <a:r>
              <a:rPr lang="en-GB" dirty="0"/>
              <a:t>Felix </a:t>
            </a:r>
            <a:r>
              <a:rPr lang="en-GB" dirty="0" err="1"/>
              <a:t>Donnison</a:t>
            </a:r>
            <a:r>
              <a:rPr lang="en-GB" dirty="0"/>
              <a:t> </a:t>
            </a:r>
          </a:p>
          <a:p>
            <a:pPr algn="ctr"/>
            <a:r>
              <a:rPr lang="en-GB" dirty="0"/>
              <a:t>Teaching Assistant</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11964" y="3783864"/>
            <a:ext cx="1262801" cy="1683734"/>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4841" y="3783863"/>
            <a:ext cx="1204205" cy="1605607"/>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95907" y="1624626"/>
            <a:ext cx="1451987" cy="1856107"/>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79550" y="1624625"/>
            <a:ext cx="1544402" cy="1856107"/>
          </a:xfrm>
          <a:prstGeom prst="rect">
            <a:avLst/>
          </a:prstGeom>
        </p:spPr>
      </p:pic>
    </p:spTree>
    <p:extLst>
      <p:ext uri="{BB962C8B-B14F-4D97-AF65-F5344CB8AC3E}">
        <p14:creationId xmlns:p14="http://schemas.microsoft.com/office/powerpoint/2010/main" val="30850307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1165</TotalTime>
  <Words>697</Words>
  <Application>Microsoft Office PowerPoint</Application>
  <PresentationFormat>Widescreen</PresentationFormat>
  <Paragraphs>68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HoughtonD</cp:lastModifiedBy>
  <cp:revision>128</cp:revision>
  <dcterms:created xsi:type="dcterms:W3CDTF">2021-08-06T08:19:36Z</dcterms:created>
  <dcterms:modified xsi:type="dcterms:W3CDTF">2025-04-13T13:27:10Z</dcterms:modified>
</cp:coreProperties>
</file>