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23/10/2025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23/10/2025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23/10/2025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23/10/2025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Autumn 2- Let’s Imagine!</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smtClean="0">
                <a:latin typeface="Arial" panose="020B0604020202020204" pitchFamily="34" charset="0"/>
                <a:cs typeface="Arial" panose="020B0604020202020204" pitchFamily="34" charset="0"/>
              </a:rPr>
              <a:t>In our circle times we will use our understanding of the Zones of Regulation to help our puppet animals solve problems around their feelings. We will decide whether they are feeling blue (sad), green (happy), yellow (wobbly) or red (angry) zone and what strategies we can use to help them while they are in that zone. We will continue to work on our sharing and turn taking skills, realising that we can’t always have the toy we want straight away and might have to wait. </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2123658"/>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r>
              <a:rPr lang="en-GB" sz="1100" dirty="0" smtClean="0">
                <a:latin typeface="Arial" panose="020B0604020202020204" pitchFamily="34" charset="0"/>
                <a:cs typeface="Arial" panose="020B0604020202020204" pitchFamily="34" charset="0"/>
              </a:rPr>
              <a:t>In our EVO PE sessions we will be continuing to play different games to develop our physical skills such as walking on tiptoes, lunging, squatting, moving in different ways, balancing on one foot and also listening carefully to instructions. In nursery provision we will be developing our skill of using scissors carefully and effectively to cut different materials.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‘Goldilocks and the Three Bears’. We will write captions, invitations and letters. We will read books related to different fairy tales and also ones with a twist. We will make up our own fairy tales using picture cards of characters, objects and </a:t>
            </a:r>
            <a:r>
              <a:rPr lang="en-GB" sz="1100" dirty="0" smtClean="0">
                <a:latin typeface="Arial" panose="020B0604020202020204" pitchFamily="34" charset="0"/>
                <a:cs typeface="Arial" panose="020B0604020202020204" pitchFamily="34" charset="0"/>
              </a:rPr>
              <a:t>settings.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4218039" y="5129349"/>
            <a:ext cx="3802555" cy="938719"/>
          </a:xfrm>
          <a:prstGeom prst="rect">
            <a:avLst/>
          </a:prstGeom>
          <a:noFill/>
        </p:spPr>
        <p:txBody>
          <a:bodyPr wrap="square" rtlCol="0">
            <a:spAutoFit/>
          </a:bodyPr>
          <a:lstStyle/>
          <a:p>
            <a:pPr algn="ctr"/>
            <a:r>
              <a:rPr lang="en-GB" sz="1100" dirty="0" smtClean="0">
                <a:latin typeface="Arial" panose="020B0604020202020204" pitchFamily="34" charset="0"/>
                <a:cs typeface="Arial" panose="020B0604020202020204" pitchFamily="34" charset="0"/>
              </a:rPr>
              <a:t>We will continue to learn about similarities and differences between ourselves and others by learning about the Christmas story and the celebration of Christmas. We will compare Christmas to the celebration of Eid and talk about what is the same and what is different. </a:t>
            </a:r>
            <a:endParaRPr lang="en-GB" sz="1100" dirty="0">
              <a:latin typeface="Arial" panose="020B0604020202020204" pitchFamily="34" charset="0"/>
              <a:cs typeface="Arial" panose="020B0604020202020204" pitchFamily="34" charset="0"/>
            </a:endParaRPr>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In our Little Big Maths sessions we will again continue to develop our subitising skills first to 3 and then move onto 4 and 5. We will be comparing amounts deciding who has the most and fewest. We will introduce the words long, tall and short. In the water tray we will explore capacity.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43088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endParaRPr lang="en-GB" sz="1100" b="1" dirty="0" smtClean="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 We will learn different fairy tale songs which we will perform to our parents. We will be using small world characters to act out different fairy tales e.g. Goldilocks and the Three Bears. </a:t>
            </a:r>
            <a:r>
              <a:rPr lang="en-GB" sz="1100" dirty="0" smtClean="0">
                <a:latin typeface="Arial" panose="020B0604020202020204" pitchFamily="34" charset="0"/>
                <a:cs typeface="Arial" panose="020B0604020202020204" pitchFamily="34" charset="0"/>
              </a:rPr>
              <a:t>We will be dressing up as fairy tale characters to act out stories.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293757"/>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fairy tales or stories related to witches, dragons and fairies please feel free to bring them into nursery for us to read and also share them with your child at </a:t>
            </a:r>
            <a:r>
              <a:rPr lang="en-GB" sz="1200" dirty="0" smtClean="0">
                <a:latin typeface="Arial" panose="020B0604020202020204" pitchFamily="34" charset="0"/>
                <a:cs typeface="Arial" panose="020B0604020202020204" pitchFamily="34" charset="0"/>
              </a:rPr>
              <a:t>home. </a:t>
            </a:r>
            <a:endParaRPr lang="en-GB" sz="12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Practise subitising with your child- quickly spotting different groups of amounts without counting them. Start with noticing 1 and 2 objects e.g. 2 socks, 1 teddy, 2 cars, 1 ball. When your children are able to subitise 1 and 2 quickly you can move onto subitising 3 objects. </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dirty="0">
                <a:latin typeface="Arial" panose="020B0604020202020204" pitchFamily="34" charset="0"/>
                <a:cs typeface="Arial" panose="020B0604020202020204" pitchFamily="34" charset="0"/>
              </a:rPr>
              <a:t>Dragon, Princess, Prince, Witch, Wizard, Fairy, Giant</a:t>
            </a:r>
          </a:p>
          <a:p>
            <a:pPr algn="ctr"/>
            <a:r>
              <a:rPr lang="en-GB" sz="1200" dirty="0">
                <a:latin typeface="Arial" panose="020B0604020202020204" pitchFamily="34" charset="0"/>
                <a:cs typeface="Arial" panose="020B0604020202020204" pitchFamily="34" charset="0"/>
              </a:rPr>
              <a:t>Castle, Forest, Tower, Cottage</a:t>
            </a:r>
          </a:p>
          <a:p>
            <a:pPr algn="ctr"/>
            <a:r>
              <a:rPr lang="en-GB" sz="1200" dirty="0">
                <a:latin typeface="Arial" panose="020B0604020202020204" pitchFamily="34" charset="0"/>
                <a:cs typeface="Arial" panose="020B0604020202020204" pitchFamily="34" charset="0"/>
              </a:rPr>
              <a:t>Sword, Wand, </a:t>
            </a:r>
            <a:r>
              <a:rPr lang="en-GB" sz="1200" dirty="0" smtClean="0">
                <a:latin typeface="Arial" panose="020B0604020202020204" pitchFamily="34" charset="0"/>
                <a:cs typeface="Arial" panose="020B0604020202020204" pitchFamily="34" charset="0"/>
              </a:rPr>
              <a:t>Jewels</a:t>
            </a:r>
          </a:p>
          <a:p>
            <a:pPr algn="ctr"/>
            <a:r>
              <a:rPr lang="en-GB" sz="1200" dirty="0" smtClean="0">
                <a:latin typeface="Arial" panose="020B0604020202020204" pitchFamily="34" charset="0"/>
                <a:cs typeface="Arial" panose="020B0604020202020204" pitchFamily="34" charset="0"/>
              </a:rPr>
              <a:t>Goldilocks, bears, pigs, gingerbread man, goats, Jack. </a:t>
            </a: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Stories for talking vocabulary- </a:t>
            </a:r>
            <a:r>
              <a:rPr lang="en-GB" sz="1200" dirty="0" smtClean="0">
                <a:latin typeface="Arial" panose="020B0604020202020204" pitchFamily="34" charset="0"/>
                <a:cs typeface="Arial" panose="020B0604020202020204" pitchFamily="34" charset="0"/>
              </a:rPr>
              <a:t>bowl, spoon, porridge, chair, bed, fork, knife, plate, table, cup, walking, sleeping, sitting, running, eating, big and little.</a:t>
            </a:r>
            <a:endParaRPr lang="en-GB" sz="1200" b="1" dirty="0" smtClean="0">
              <a:latin typeface="Arial" panose="020B0604020202020204" pitchFamily="34" charset="0"/>
              <a:cs typeface="Arial" panose="020B0604020202020204" pitchFamily="34" charset="0"/>
            </a:endParaRPr>
          </a:p>
          <a:p>
            <a:pPr algn="ct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Our selfie home learning this half term will be for you to send us a photo of your child dressed as a fairy tale character or superhero and tell us why your child likes that character so much.</a:t>
            </a: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5632311"/>
          </a:xfrm>
          <a:prstGeom prst="rect">
            <a:avLst/>
          </a:prstGeom>
          <a:noFill/>
        </p:spPr>
        <p:txBody>
          <a:bodyPr wrap="square" rtlCol="0">
            <a:spAutoFit/>
          </a:bodyPr>
          <a:lstStyle/>
          <a:p>
            <a:pPr algn="ctr"/>
            <a:r>
              <a:rPr lang="en-GB" b="1" dirty="0" smtClean="0"/>
              <a:t>Key Dates for the half term</a:t>
            </a:r>
            <a:endParaRPr lang="en-GB" b="1" dirty="0"/>
          </a:p>
          <a:p>
            <a:r>
              <a:rPr lang="en-GB" b="1" dirty="0" smtClean="0"/>
              <a:t>Monday 3</a:t>
            </a:r>
            <a:r>
              <a:rPr lang="en-GB" b="1" baseline="30000" dirty="0" smtClean="0"/>
              <a:t>rd</a:t>
            </a:r>
            <a:r>
              <a:rPr lang="en-GB" b="1" dirty="0" smtClean="0"/>
              <a:t> November- </a:t>
            </a:r>
            <a:r>
              <a:rPr lang="en-GB" dirty="0" smtClean="0"/>
              <a:t>Children back at School after half term.  </a:t>
            </a:r>
          </a:p>
          <a:p>
            <a:endParaRPr lang="en-GB" dirty="0"/>
          </a:p>
          <a:p>
            <a:r>
              <a:rPr lang="en-GB" b="1" dirty="0" smtClean="0"/>
              <a:t>Wednesday 19</a:t>
            </a:r>
            <a:r>
              <a:rPr lang="en-GB" b="1" baseline="30000" dirty="0" smtClean="0"/>
              <a:t>th</a:t>
            </a:r>
            <a:r>
              <a:rPr lang="en-GB" b="1" dirty="0" smtClean="0"/>
              <a:t> November- </a:t>
            </a:r>
            <a:r>
              <a:rPr lang="en-GB" dirty="0" smtClean="0"/>
              <a:t>Sundown </a:t>
            </a:r>
            <a:r>
              <a:rPr lang="en-GB" dirty="0" err="1" smtClean="0"/>
              <a:t>Adventureland</a:t>
            </a:r>
            <a:r>
              <a:rPr lang="en-GB" dirty="0" smtClean="0"/>
              <a:t> Visit. Nursery closed for children not going on the visit. </a:t>
            </a:r>
            <a:endParaRPr lang="en-GB" b="1" dirty="0" smtClean="0"/>
          </a:p>
          <a:p>
            <a:endParaRPr lang="en-GB" b="1" dirty="0"/>
          </a:p>
          <a:p>
            <a:r>
              <a:rPr lang="en-GB" b="1" dirty="0" smtClean="0"/>
              <a:t>Wednesday 26</a:t>
            </a:r>
            <a:r>
              <a:rPr lang="en-GB" b="1" baseline="30000" dirty="0" smtClean="0"/>
              <a:t>th</a:t>
            </a:r>
            <a:r>
              <a:rPr lang="en-GB" b="1" dirty="0" smtClean="0"/>
              <a:t> November- </a:t>
            </a:r>
            <a:r>
              <a:rPr lang="en-GB" dirty="0" smtClean="0"/>
              <a:t>Training Day 3- School closed to all children.</a:t>
            </a:r>
          </a:p>
          <a:p>
            <a:endParaRPr lang="en-GB" dirty="0"/>
          </a:p>
          <a:p>
            <a:r>
              <a:rPr lang="en-GB" b="1" dirty="0" smtClean="0"/>
              <a:t>Wednesday 3</a:t>
            </a:r>
            <a:r>
              <a:rPr lang="en-GB" b="1" baseline="30000" dirty="0" smtClean="0"/>
              <a:t>rd</a:t>
            </a:r>
            <a:r>
              <a:rPr lang="en-GB" b="1" dirty="0" smtClean="0"/>
              <a:t> December- </a:t>
            </a:r>
            <a:r>
              <a:rPr lang="en-GB" dirty="0" smtClean="0"/>
              <a:t>Christmas Fayre- children can be picked up from 2pm and Step into Christmas workshops in nursery- 9:00am and 12:20pm.</a:t>
            </a:r>
          </a:p>
          <a:p>
            <a:endParaRPr lang="en-GB" b="1" dirty="0"/>
          </a:p>
          <a:p>
            <a:r>
              <a:rPr lang="en-GB" b="1" dirty="0" smtClean="0"/>
              <a:t>Week beginning </a:t>
            </a:r>
            <a:r>
              <a:rPr lang="en-GB" b="1" dirty="0"/>
              <a:t>8</a:t>
            </a:r>
            <a:r>
              <a:rPr lang="en-GB" b="1" baseline="30000" dirty="0" smtClean="0"/>
              <a:t>th</a:t>
            </a:r>
            <a:r>
              <a:rPr lang="en-GB" b="1" dirty="0" smtClean="0"/>
              <a:t> December- </a:t>
            </a:r>
            <a:r>
              <a:rPr lang="en-GB" smtClean="0"/>
              <a:t>Nativity </a:t>
            </a:r>
            <a:r>
              <a:rPr lang="en-GB" smtClean="0"/>
              <a:t>Plays</a:t>
            </a:r>
            <a:r>
              <a:rPr lang="en-GB" dirty="0" smtClean="0"/>
              <a:t>.</a:t>
            </a:r>
          </a:p>
          <a:p>
            <a:endParaRPr lang="en-GB" dirty="0"/>
          </a:p>
          <a:p>
            <a:r>
              <a:rPr lang="en-GB" b="1" dirty="0" smtClean="0"/>
              <a:t>Week beginning 15</a:t>
            </a:r>
            <a:r>
              <a:rPr lang="en-GB" b="1" baseline="30000" dirty="0" smtClean="0"/>
              <a:t>th</a:t>
            </a:r>
            <a:r>
              <a:rPr lang="en-GB" b="1" dirty="0" smtClean="0"/>
              <a:t> December- </a:t>
            </a:r>
            <a:r>
              <a:rPr lang="en-GB" dirty="0" smtClean="0"/>
              <a:t>Christmas jumper week. </a:t>
            </a:r>
          </a:p>
          <a:p>
            <a:endParaRPr lang="en-GB" b="1" dirty="0"/>
          </a:p>
          <a:p>
            <a:r>
              <a:rPr lang="en-GB" b="1" dirty="0"/>
              <a:t>Wednesday </a:t>
            </a:r>
            <a:r>
              <a:rPr lang="en-GB" b="1" dirty="0" smtClean="0"/>
              <a:t>17</a:t>
            </a:r>
            <a:r>
              <a:rPr lang="en-GB" b="1" baseline="30000" dirty="0" smtClean="0"/>
              <a:t>th</a:t>
            </a:r>
            <a:r>
              <a:rPr lang="en-GB" b="1" dirty="0" smtClean="0"/>
              <a:t> </a:t>
            </a:r>
            <a:r>
              <a:rPr lang="en-GB" b="1" dirty="0"/>
              <a:t>December- </a:t>
            </a:r>
            <a:r>
              <a:rPr lang="en-GB" dirty="0"/>
              <a:t>Christmas dinner </a:t>
            </a:r>
            <a:r>
              <a:rPr lang="en-GB" dirty="0" smtClean="0"/>
              <a:t>day</a:t>
            </a:r>
            <a:r>
              <a:rPr lang="en-GB" dirty="0"/>
              <a:t> </a:t>
            </a:r>
            <a:r>
              <a:rPr lang="en-GB" dirty="0" smtClean="0"/>
              <a:t>and Nursery Christmas party day. </a:t>
            </a:r>
            <a:endParaRPr lang="en-GB" b="1" dirty="0" smtClean="0"/>
          </a:p>
          <a:p>
            <a:endParaRPr lang="en-GB" b="1" dirty="0"/>
          </a:p>
          <a:p>
            <a:r>
              <a:rPr lang="en-GB" b="1" dirty="0" smtClean="0"/>
              <a:t>Friday 19</a:t>
            </a:r>
            <a:r>
              <a:rPr lang="en-GB" b="1" baseline="30000" dirty="0" smtClean="0"/>
              <a:t>th</a:t>
            </a:r>
            <a:r>
              <a:rPr lang="en-GB" b="1" dirty="0" smtClean="0"/>
              <a:t> December- </a:t>
            </a:r>
            <a:r>
              <a:rPr lang="en-GB" dirty="0" smtClean="0"/>
              <a:t>Break up for holiday. </a:t>
            </a:r>
            <a:endParaRPr lang="en-GB" b="1" dirty="0" smtClean="0"/>
          </a:p>
          <a:p>
            <a:endParaRPr lang="en-GB" b="1" dirty="0"/>
          </a:p>
          <a:p>
            <a:endParaRPr lang="en-GB" b="1" dirty="0" smtClean="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7" name="Picture 6" descr="W:\Media\Pictures - do not move!\nursery\Nursery booklet\IMG_177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771901" y="1829097"/>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369332"/>
          </a:xfrm>
          <a:prstGeom prst="rect">
            <a:avLst/>
          </a:prstGeom>
          <a:noFill/>
        </p:spPr>
        <p:txBody>
          <a:bodyPr wrap="square" rtlCol="0">
            <a:spAutoFit/>
          </a:bodyPr>
          <a:lstStyle/>
          <a:p>
            <a:pPr algn="ctr"/>
            <a:r>
              <a:rPr lang="en-GB" dirty="0" smtClean="0"/>
              <a:t> </a:t>
            </a:r>
            <a:endParaRPr lang="en-GB" dirty="0"/>
          </a:p>
        </p:txBody>
      </p:sp>
      <p:sp>
        <p:nvSpPr>
          <p:cNvPr id="12" name="TextBox 11"/>
          <p:cNvSpPr txBox="1"/>
          <p:nvPr/>
        </p:nvSpPr>
        <p:spPr>
          <a:xfrm>
            <a:off x="2435112" y="3396343"/>
            <a:ext cx="2581025" cy="646331"/>
          </a:xfrm>
          <a:prstGeom prst="rect">
            <a:avLst/>
          </a:prstGeom>
          <a:noFill/>
        </p:spPr>
        <p:txBody>
          <a:bodyPr wrap="square" rtlCol="0">
            <a:spAutoFit/>
          </a:bodyPr>
          <a:lstStyle/>
          <a:p>
            <a:pPr algn="ctr"/>
            <a:r>
              <a:rPr lang="en-GB" dirty="0"/>
              <a:t>Lisa Howson</a:t>
            </a:r>
          </a:p>
          <a:p>
            <a:pPr algn="ctr"/>
            <a:r>
              <a:rPr lang="en-GB" dirty="0"/>
              <a:t>Teaching Assistant </a:t>
            </a:r>
          </a:p>
        </p:txBody>
      </p:sp>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Rebecca Moss Teacher</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4564570" y="3105835"/>
            <a:ext cx="2697499" cy="923330"/>
          </a:xfrm>
          <a:prstGeom prst="rect">
            <a:avLst/>
          </a:prstGeom>
        </p:spPr>
        <p:txBody>
          <a:bodyPr wrap="square">
            <a:spAutoFit/>
          </a:bodyPr>
          <a:lstStyle/>
          <a:p>
            <a:pPr algn="ctr"/>
            <a:endParaRPr lang="en-GB" dirty="0"/>
          </a:p>
          <a:p>
            <a:pPr algn="ctr"/>
            <a:r>
              <a:rPr lang="en-GB" dirty="0" smtClean="0"/>
              <a:t>Danielle Page </a:t>
            </a:r>
            <a:endParaRPr lang="en-GB" dirty="0"/>
          </a:p>
          <a:p>
            <a:pPr algn="ctr"/>
            <a:r>
              <a:rPr lang="en-GB" dirty="0"/>
              <a:t>Teaching Assistant</a:t>
            </a:r>
          </a:p>
        </p:txBody>
      </p:sp>
      <p:sp>
        <p:nvSpPr>
          <p:cNvPr id="6" name="TextBox 5"/>
          <p:cNvSpPr txBox="1"/>
          <p:nvPr/>
        </p:nvSpPr>
        <p:spPr>
          <a:xfrm>
            <a:off x="6773160" y="3396343"/>
            <a:ext cx="3028285"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6842" y="1624626"/>
            <a:ext cx="1544402" cy="1856107"/>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054" y="3641859"/>
            <a:ext cx="1427449" cy="1842135"/>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0071053" y="1009383"/>
            <a:ext cx="1842135" cy="1466848"/>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27580" y="3639088"/>
            <a:ext cx="1432448" cy="1844906"/>
          </a:xfrm>
          <a:prstGeom prst="rect">
            <a:avLst/>
          </a:prstGeom>
        </p:spPr>
      </p:pic>
      <p:sp>
        <p:nvSpPr>
          <p:cNvPr id="14" name="TextBox 13"/>
          <p:cNvSpPr txBox="1"/>
          <p:nvPr/>
        </p:nvSpPr>
        <p:spPr>
          <a:xfrm>
            <a:off x="10127580" y="5608320"/>
            <a:ext cx="1597965" cy="646331"/>
          </a:xfrm>
          <a:prstGeom prst="rect">
            <a:avLst/>
          </a:prstGeom>
          <a:noFill/>
        </p:spPr>
        <p:txBody>
          <a:bodyPr wrap="square" rtlCol="0">
            <a:spAutoFit/>
          </a:bodyPr>
          <a:lstStyle/>
          <a:p>
            <a:pPr algn="ctr"/>
            <a:r>
              <a:rPr lang="en-GB" dirty="0" smtClean="0"/>
              <a:t>Lauren Gibson</a:t>
            </a:r>
          </a:p>
          <a:p>
            <a:pPr algn="ctr"/>
            <a:r>
              <a:rPr lang="en-GB" dirty="0" smtClean="0"/>
              <a:t>PPA cover</a:t>
            </a:r>
            <a:endParaRPr lang="en-GB" dirty="0"/>
          </a:p>
        </p:txBody>
      </p:sp>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007950" y="1788725"/>
            <a:ext cx="1869442" cy="1443522"/>
          </a:xfrm>
          <a:prstGeom prst="rect">
            <a:avLst/>
          </a:prstGeom>
        </p:spPr>
      </p:pic>
    </p:spTree>
    <p:extLst>
      <p:ext uri="{BB962C8B-B14F-4D97-AF65-F5344CB8AC3E}">
        <p14:creationId xmlns:p14="http://schemas.microsoft.com/office/powerpoint/2010/main" val="548051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1399</TotalTime>
  <Words>780</Words>
  <Application>Microsoft Office PowerPoint</Application>
  <PresentationFormat>Widescreen</PresentationFormat>
  <Paragraphs>68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153</cp:revision>
  <dcterms:created xsi:type="dcterms:W3CDTF">2021-08-06T08:19:36Z</dcterms:created>
  <dcterms:modified xsi:type="dcterms:W3CDTF">2025-10-23T08:23:41Z</dcterms:modified>
</cp:coreProperties>
</file>